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23"/>
  </p:notesMasterIdLst>
  <p:sldIdLst>
    <p:sldId id="256" r:id="rId2"/>
    <p:sldId id="275" r:id="rId3"/>
    <p:sldId id="271" r:id="rId4"/>
    <p:sldId id="258" r:id="rId5"/>
    <p:sldId id="259" r:id="rId6"/>
    <p:sldId id="279" r:id="rId7"/>
    <p:sldId id="280" r:id="rId8"/>
    <p:sldId id="281" r:id="rId9"/>
    <p:sldId id="284" r:id="rId10"/>
    <p:sldId id="261" r:id="rId11"/>
    <p:sldId id="272" r:id="rId12"/>
    <p:sldId id="260" r:id="rId13"/>
    <p:sldId id="285" r:id="rId14"/>
    <p:sldId id="262" r:id="rId15"/>
    <p:sldId id="264" r:id="rId16"/>
    <p:sldId id="286" r:id="rId17"/>
    <p:sldId id="287" r:id="rId18"/>
    <p:sldId id="263" r:id="rId19"/>
    <p:sldId id="267" r:id="rId20"/>
    <p:sldId id="274" r:id="rId21"/>
    <p:sldId id="2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B7DD371-AF48-8EA5-9878-037B95E5BD2F}" name="שילת איבגי" initials="שא" userId="196131d39560d80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012" autoAdjust="0"/>
    <p:restoredTop sz="94660"/>
  </p:normalViewPr>
  <p:slideViewPr>
    <p:cSldViewPr snapToGrid="0">
      <p:cViewPr varScale="1">
        <p:scale>
          <a:sx n="83" d="100"/>
          <a:sy n="83" d="100"/>
        </p:scale>
        <p:origin x="59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88D2EC-7A3F-437E-91F9-BFC18CB657A7}" type="doc">
      <dgm:prSet loTypeId="urn:microsoft.com/office/officeart/2009/3/layout/StepUpProcess" loCatId="process" qsTypeId="urn:microsoft.com/office/officeart/2005/8/quickstyle/simple5" qsCatId="simple" csTypeId="urn:microsoft.com/office/officeart/2005/8/colors/accent1_4" csCatId="accent1" phldr="1"/>
      <dgm:spPr/>
      <dgm:t>
        <a:bodyPr/>
        <a:lstStyle/>
        <a:p>
          <a:pPr rtl="1"/>
          <a:endParaRPr lang="he-IL"/>
        </a:p>
      </dgm:t>
    </dgm:pt>
    <dgm:pt modelId="{1D2905EB-74B6-4E95-8078-0AA3027C63A1}">
      <dgm:prSet phldrT="[טקסט]" custT="1"/>
      <dgm:spPr/>
      <dgm:t>
        <a:bodyPr/>
        <a:lstStyle/>
        <a:p>
          <a:pPr rtl="1"/>
          <a:r>
            <a:rPr lang="he-IL" sz="3200" dirty="0">
              <a:latin typeface="Gisha" panose="020B0502040204020203" pitchFamily="34" charset="-79"/>
              <a:cs typeface="Gisha" panose="020B0502040204020203" pitchFamily="34" charset="-79"/>
            </a:rPr>
            <a:t>בחירת נושא</a:t>
          </a:r>
        </a:p>
      </dgm:t>
    </dgm:pt>
    <dgm:pt modelId="{3587D436-9A86-4AEA-BFFB-C50999B47912}" type="parTrans" cxnId="{FEC62C5D-8A77-4E80-8BF5-E8E3F24BDB3E}">
      <dgm:prSet/>
      <dgm:spPr/>
      <dgm:t>
        <a:bodyPr/>
        <a:lstStyle/>
        <a:p>
          <a:pPr rtl="1"/>
          <a:endParaRPr lang="he-IL"/>
        </a:p>
      </dgm:t>
    </dgm:pt>
    <dgm:pt modelId="{A9741F88-E7B9-40CA-A75B-C50D531B52CD}" type="sibTrans" cxnId="{FEC62C5D-8A77-4E80-8BF5-E8E3F24BDB3E}">
      <dgm:prSet/>
      <dgm:spPr/>
      <dgm:t>
        <a:bodyPr/>
        <a:lstStyle/>
        <a:p>
          <a:pPr rtl="1"/>
          <a:endParaRPr lang="he-IL"/>
        </a:p>
      </dgm:t>
    </dgm:pt>
    <dgm:pt modelId="{624BB17D-8CE2-4A52-B3B7-771A7C87E4AE}">
      <dgm:prSet phldrT="[טקסט]" custT="1"/>
      <dgm:spPr/>
      <dgm:t>
        <a:bodyPr/>
        <a:lstStyle/>
        <a:p>
          <a:pPr rtl="1"/>
          <a:r>
            <a:rPr lang="he-IL" sz="3200" dirty="0">
              <a:latin typeface="Gisha" panose="020B0502040204020203" pitchFamily="34" charset="-79"/>
              <a:cs typeface="Gisha" panose="020B0502040204020203" pitchFamily="34" charset="-79"/>
            </a:rPr>
            <a:t>כריית נתונים</a:t>
          </a:r>
        </a:p>
      </dgm:t>
    </dgm:pt>
    <dgm:pt modelId="{F1907610-5D5A-4835-8F71-E5BF6C6419C1}" type="parTrans" cxnId="{68146925-361E-48DD-8FC0-2E1516F2FD19}">
      <dgm:prSet/>
      <dgm:spPr/>
      <dgm:t>
        <a:bodyPr/>
        <a:lstStyle/>
        <a:p>
          <a:pPr rtl="1"/>
          <a:endParaRPr lang="he-IL"/>
        </a:p>
      </dgm:t>
    </dgm:pt>
    <dgm:pt modelId="{9229A334-E11B-48A6-9C81-2267E7F26C7D}" type="sibTrans" cxnId="{68146925-361E-48DD-8FC0-2E1516F2FD19}">
      <dgm:prSet/>
      <dgm:spPr/>
      <dgm:t>
        <a:bodyPr/>
        <a:lstStyle/>
        <a:p>
          <a:pPr rtl="1"/>
          <a:endParaRPr lang="he-IL"/>
        </a:p>
      </dgm:t>
    </dgm:pt>
    <dgm:pt modelId="{A4F939F2-DD53-430C-8CC7-73D1ADDFDE55}">
      <dgm:prSet phldrT="[טקסט]" custT="1"/>
      <dgm:spPr/>
      <dgm:t>
        <a:bodyPr/>
        <a:lstStyle/>
        <a:p>
          <a:pPr rtl="1"/>
          <a:r>
            <a:rPr lang="en-US" sz="3200" dirty="0">
              <a:latin typeface="Gisha" panose="020B0502040204020203" pitchFamily="34" charset="-79"/>
              <a:cs typeface="Gisha" panose="020B0502040204020203" pitchFamily="34" charset="-79"/>
            </a:rPr>
            <a:t>EDA</a:t>
          </a:r>
          <a:r>
            <a:rPr lang="he-IL" sz="3200" dirty="0">
              <a:latin typeface="Gisha" panose="020B0502040204020203" pitchFamily="34" charset="-79"/>
              <a:cs typeface="Gisha" panose="020B0502040204020203" pitchFamily="34" charset="-79"/>
            </a:rPr>
            <a:t> וטיוב</a:t>
          </a:r>
        </a:p>
      </dgm:t>
    </dgm:pt>
    <dgm:pt modelId="{26184756-982E-4449-90A7-ADBB0A4FFC5C}" type="parTrans" cxnId="{DA602ACD-5B92-4BB4-AEE5-42CDBDE8042B}">
      <dgm:prSet/>
      <dgm:spPr/>
      <dgm:t>
        <a:bodyPr/>
        <a:lstStyle/>
        <a:p>
          <a:pPr rtl="1"/>
          <a:endParaRPr lang="he-IL"/>
        </a:p>
      </dgm:t>
    </dgm:pt>
    <dgm:pt modelId="{CA5DB264-3C69-4EA3-BD4A-92DA2AAF7D9C}" type="sibTrans" cxnId="{DA602ACD-5B92-4BB4-AEE5-42CDBDE8042B}">
      <dgm:prSet/>
      <dgm:spPr/>
      <dgm:t>
        <a:bodyPr/>
        <a:lstStyle/>
        <a:p>
          <a:pPr rtl="1"/>
          <a:endParaRPr lang="he-IL"/>
        </a:p>
      </dgm:t>
    </dgm:pt>
    <dgm:pt modelId="{84808E92-9252-472B-95EE-6FEAF99F0D2D}">
      <dgm:prSet phldrT="[טקסט]" custT="1"/>
      <dgm:spPr/>
      <dgm:t>
        <a:bodyPr/>
        <a:lstStyle/>
        <a:p>
          <a:pPr rtl="1"/>
          <a:r>
            <a:rPr lang="he-IL" sz="3200" dirty="0">
              <a:latin typeface="Gisha" panose="020B0502040204020203" pitchFamily="34" charset="-79"/>
              <a:cs typeface="Gisha" panose="020B0502040204020203" pitchFamily="34" charset="-79"/>
            </a:rPr>
            <a:t>אימון מודלים</a:t>
          </a:r>
        </a:p>
      </dgm:t>
    </dgm:pt>
    <dgm:pt modelId="{B4D97583-EC38-4011-896A-129154D09C52}" type="parTrans" cxnId="{8CBB8BF7-D42B-49C4-B333-C60F417C0EBA}">
      <dgm:prSet/>
      <dgm:spPr/>
      <dgm:t>
        <a:bodyPr/>
        <a:lstStyle/>
        <a:p>
          <a:pPr rtl="1"/>
          <a:endParaRPr lang="he-IL"/>
        </a:p>
      </dgm:t>
    </dgm:pt>
    <dgm:pt modelId="{DD53C137-D984-4017-89F3-2589A79A039B}" type="sibTrans" cxnId="{8CBB8BF7-D42B-49C4-B333-C60F417C0EBA}">
      <dgm:prSet/>
      <dgm:spPr/>
      <dgm:t>
        <a:bodyPr/>
        <a:lstStyle/>
        <a:p>
          <a:pPr rtl="1"/>
          <a:endParaRPr lang="he-IL"/>
        </a:p>
      </dgm:t>
    </dgm:pt>
    <dgm:pt modelId="{BD3AA71B-8E4C-4613-89C9-6E674B49CABF}">
      <dgm:prSet phldrT="[טקסט]" custT="1"/>
      <dgm:spPr/>
      <dgm:t>
        <a:bodyPr/>
        <a:lstStyle/>
        <a:p>
          <a:pPr rtl="1"/>
          <a:r>
            <a:rPr lang="he-IL" sz="3200" dirty="0">
              <a:latin typeface="Gisha" panose="020B0502040204020203" pitchFamily="34" charset="-79"/>
              <a:cs typeface="Gisha" panose="020B0502040204020203" pitchFamily="34" charset="-79"/>
            </a:rPr>
            <a:t>בחירת מודלים</a:t>
          </a:r>
        </a:p>
      </dgm:t>
    </dgm:pt>
    <dgm:pt modelId="{C3B1084D-FDC1-479F-A63D-1664E5367460}" type="parTrans" cxnId="{89BEFBC0-912F-4A93-B342-9E8B99FF79FE}">
      <dgm:prSet/>
      <dgm:spPr/>
      <dgm:t>
        <a:bodyPr/>
        <a:lstStyle/>
        <a:p>
          <a:pPr rtl="1"/>
          <a:endParaRPr lang="he-IL"/>
        </a:p>
      </dgm:t>
    </dgm:pt>
    <dgm:pt modelId="{A2FD79E2-B227-46FD-B146-786B9FC5CBDF}" type="sibTrans" cxnId="{89BEFBC0-912F-4A93-B342-9E8B99FF79FE}">
      <dgm:prSet/>
      <dgm:spPr/>
      <dgm:t>
        <a:bodyPr/>
        <a:lstStyle/>
        <a:p>
          <a:pPr rtl="1"/>
          <a:endParaRPr lang="he-IL"/>
        </a:p>
      </dgm:t>
    </dgm:pt>
    <dgm:pt modelId="{99DBCC15-8EFB-4BC0-B26E-62ED1411F00D}">
      <dgm:prSet custT="1"/>
      <dgm:spPr/>
      <dgm:t>
        <a:bodyPr/>
        <a:lstStyle/>
        <a:p>
          <a:pPr rtl="1"/>
          <a:r>
            <a:rPr lang="he-IL" sz="3200" dirty="0">
              <a:latin typeface="Gisha" panose="020B0502040204020203" pitchFamily="34" charset="-79"/>
              <a:cs typeface="Gisha" panose="020B0502040204020203" pitchFamily="34" charset="-79"/>
            </a:rPr>
            <a:t>תוצאות חיזוי</a:t>
          </a:r>
        </a:p>
      </dgm:t>
    </dgm:pt>
    <dgm:pt modelId="{211ED3DC-36B6-4566-915C-6DDCE1DAE27A}" type="parTrans" cxnId="{759B5483-A1C7-4A6D-9FF5-AEF435054FC5}">
      <dgm:prSet/>
      <dgm:spPr/>
      <dgm:t>
        <a:bodyPr/>
        <a:lstStyle/>
        <a:p>
          <a:pPr rtl="1"/>
          <a:endParaRPr lang="he-IL"/>
        </a:p>
      </dgm:t>
    </dgm:pt>
    <dgm:pt modelId="{C5AFFCB1-7AF0-4662-A43F-48C42269BCF4}" type="sibTrans" cxnId="{759B5483-A1C7-4A6D-9FF5-AEF435054FC5}">
      <dgm:prSet/>
      <dgm:spPr/>
      <dgm:t>
        <a:bodyPr/>
        <a:lstStyle/>
        <a:p>
          <a:pPr rtl="1"/>
          <a:endParaRPr lang="he-IL"/>
        </a:p>
      </dgm:t>
    </dgm:pt>
    <dgm:pt modelId="{E4D87950-45C7-4F3E-9572-28D8BA17B15D}" type="pres">
      <dgm:prSet presAssocID="{9788D2EC-7A3F-437E-91F9-BFC18CB657A7}" presName="rootnode" presStyleCnt="0">
        <dgm:presLayoutVars>
          <dgm:chMax/>
          <dgm:chPref/>
          <dgm:dir/>
          <dgm:animLvl val="lvl"/>
        </dgm:presLayoutVars>
      </dgm:prSet>
      <dgm:spPr/>
    </dgm:pt>
    <dgm:pt modelId="{47D1D8DC-9655-4B6A-9879-2B4479911BC2}" type="pres">
      <dgm:prSet presAssocID="{1D2905EB-74B6-4E95-8078-0AA3027C63A1}" presName="composite" presStyleCnt="0"/>
      <dgm:spPr/>
    </dgm:pt>
    <dgm:pt modelId="{419ABC91-F1EF-447A-AF41-FEAC91F12B86}" type="pres">
      <dgm:prSet presAssocID="{1D2905EB-74B6-4E95-8078-0AA3027C63A1}" presName="LShape" presStyleLbl="alignNode1" presStyleIdx="0" presStyleCnt="11"/>
      <dgm:spPr/>
    </dgm:pt>
    <dgm:pt modelId="{86E0786B-F0F8-4D9C-B452-438ECADC63A4}" type="pres">
      <dgm:prSet presAssocID="{1D2905EB-74B6-4E95-8078-0AA3027C63A1}" presName="ParentText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B6C7FAE2-4CF5-4F7F-8C2D-BCDD7E49B24B}" type="pres">
      <dgm:prSet presAssocID="{1D2905EB-74B6-4E95-8078-0AA3027C63A1}" presName="Triangle" presStyleLbl="alignNode1" presStyleIdx="1" presStyleCnt="11"/>
      <dgm:spPr/>
    </dgm:pt>
    <dgm:pt modelId="{A132A322-BEB7-4F38-9E37-42284A62523F}" type="pres">
      <dgm:prSet presAssocID="{A9741F88-E7B9-40CA-A75B-C50D531B52CD}" presName="sibTrans" presStyleCnt="0"/>
      <dgm:spPr/>
    </dgm:pt>
    <dgm:pt modelId="{EBB7908D-7F86-4777-8F85-817A0C70A6AC}" type="pres">
      <dgm:prSet presAssocID="{A9741F88-E7B9-40CA-A75B-C50D531B52CD}" presName="space" presStyleCnt="0"/>
      <dgm:spPr/>
    </dgm:pt>
    <dgm:pt modelId="{5B2E94DF-1A5B-432E-A9C5-F3390F53B428}" type="pres">
      <dgm:prSet presAssocID="{624BB17D-8CE2-4A52-B3B7-771A7C87E4AE}" presName="composite" presStyleCnt="0"/>
      <dgm:spPr/>
    </dgm:pt>
    <dgm:pt modelId="{DA875435-01B1-41D9-A9FE-12D4C78CB4C3}" type="pres">
      <dgm:prSet presAssocID="{624BB17D-8CE2-4A52-B3B7-771A7C87E4AE}" presName="LShape" presStyleLbl="alignNode1" presStyleIdx="2" presStyleCnt="11"/>
      <dgm:spPr/>
    </dgm:pt>
    <dgm:pt modelId="{44EE6490-3ACA-431E-9EC1-98AF244ACFD8}" type="pres">
      <dgm:prSet presAssocID="{624BB17D-8CE2-4A52-B3B7-771A7C87E4AE}" presName="ParentText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B99DFD08-1139-4AF1-96C3-567A83139A26}" type="pres">
      <dgm:prSet presAssocID="{624BB17D-8CE2-4A52-B3B7-771A7C87E4AE}" presName="Triangle" presStyleLbl="alignNode1" presStyleIdx="3" presStyleCnt="11"/>
      <dgm:spPr/>
    </dgm:pt>
    <dgm:pt modelId="{7C41B05A-10F1-4BD9-ADF3-E93FDA35C4AD}" type="pres">
      <dgm:prSet presAssocID="{9229A334-E11B-48A6-9C81-2267E7F26C7D}" presName="sibTrans" presStyleCnt="0"/>
      <dgm:spPr/>
    </dgm:pt>
    <dgm:pt modelId="{72653E72-E8E5-461F-9773-3AF9DA1A295F}" type="pres">
      <dgm:prSet presAssocID="{9229A334-E11B-48A6-9C81-2267E7F26C7D}" presName="space" presStyleCnt="0"/>
      <dgm:spPr/>
    </dgm:pt>
    <dgm:pt modelId="{889C3423-45EA-4978-AC1E-F6FB5F9BCA32}" type="pres">
      <dgm:prSet presAssocID="{A4F939F2-DD53-430C-8CC7-73D1ADDFDE55}" presName="composite" presStyleCnt="0"/>
      <dgm:spPr/>
    </dgm:pt>
    <dgm:pt modelId="{A8E9D495-224A-4A53-B22A-C64E6BEAA6E7}" type="pres">
      <dgm:prSet presAssocID="{A4F939F2-DD53-430C-8CC7-73D1ADDFDE55}" presName="LShape" presStyleLbl="alignNode1" presStyleIdx="4" presStyleCnt="11"/>
      <dgm:spPr/>
    </dgm:pt>
    <dgm:pt modelId="{9D04B538-E0A5-4BE9-8B51-02DCFEEB6FAB}" type="pres">
      <dgm:prSet presAssocID="{A4F939F2-DD53-430C-8CC7-73D1ADDFDE55}" presName="ParentText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CE3CDA80-4E8F-48F7-B4EC-ED8CD66C4DD3}" type="pres">
      <dgm:prSet presAssocID="{A4F939F2-DD53-430C-8CC7-73D1ADDFDE55}" presName="Triangle" presStyleLbl="alignNode1" presStyleIdx="5" presStyleCnt="11"/>
      <dgm:spPr/>
    </dgm:pt>
    <dgm:pt modelId="{3CA10453-0663-41B7-9F1C-91EBDAEA65EB}" type="pres">
      <dgm:prSet presAssocID="{CA5DB264-3C69-4EA3-BD4A-92DA2AAF7D9C}" presName="sibTrans" presStyleCnt="0"/>
      <dgm:spPr/>
    </dgm:pt>
    <dgm:pt modelId="{8735A4CB-06EE-43D6-880D-F811D7D49751}" type="pres">
      <dgm:prSet presAssocID="{CA5DB264-3C69-4EA3-BD4A-92DA2AAF7D9C}" presName="space" presStyleCnt="0"/>
      <dgm:spPr/>
    </dgm:pt>
    <dgm:pt modelId="{D81DE840-9EF3-445A-9EB5-E9343CA4A95B}" type="pres">
      <dgm:prSet presAssocID="{BD3AA71B-8E4C-4613-89C9-6E674B49CABF}" presName="composite" presStyleCnt="0"/>
      <dgm:spPr/>
    </dgm:pt>
    <dgm:pt modelId="{2C93C352-2B5C-454B-B68F-1E5B533BFFE9}" type="pres">
      <dgm:prSet presAssocID="{BD3AA71B-8E4C-4613-89C9-6E674B49CABF}" presName="LShape" presStyleLbl="alignNode1" presStyleIdx="6" presStyleCnt="11"/>
      <dgm:spPr/>
    </dgm:pt>
    <dgm:pt modelId="{233EA0A3-89E5-42FA-8115-A9D973F3ACCF}" type="pres">
      <dgm:prSet presAssocID="{BD3AA71B-8E4C-4613-89C9-6E674B49CABF}" presName="ParentText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059DA203-68C2-4446-A5A9-721AB4CD1CD8}" type="pres">
      <dgm:prSet presAssocID="{BD3AA71B-8E4C-4613-89C9-6E674B49CABF}" presName="Triangle" presStyleLbl="alignNode1" presStyleIdx="7" presStyleCnt="11"/>
      <dgm:spPr/>
    </dgm:pt>
    <dgm:pt modelId="{022C2D84-4343-4A79-AA09-9C9CBD5C86D2}" type="pres">
      <dgm:prSet presAssocID="{A2FD79E2-B227-46FD-B146-786B9FC5CBDF}" presName="sibTrans" presStyleCnt="0"/>
      <dgm:spPr/>
    </dgm:pt>
    <dgm:pt modelId="{A237439E-6733-4B75-9E8B-AC9AAA560096}" type="pres">
      <dgm:prSet presAssocID="{A2FD79E2-B227-46FD-B146-786B9FC5CBDF}" presName="space" presStyleCnt="0"/>
      <dgm:spPr/>
    </dgm:pt>
    <dgm:pt modelId="{814B54C1-E419-4C19-8093-4B0CCF784E5B}" type="pres">
      <dgm:prSet presAssocID="{84808E92-9252-472B-95EE-6FEAF99F0D2D}" presName="composite" presStyleCnt="0"/>
      <dgm:spPr/>
    </dgm:pt>
    <dgm:pt modelId="{848F5FD8-B6F0-4EBE-A553-064F716D74ED}" type="pres">
      <dgm:prSet presAssocID="{84808E92-9252-472B-95EE-6FEAF99F0D2D}" presName="LShape" presStyleLbl="alignNode1" presStyleIdx="8" presStyleCnt="11"/>
      <dgm:spPr/>
    </dgm:pt>
    <dgm:pt modelId="{CA1D9721-460F-4C39-BED6-1B0236AB963C}" type="pres">
      <dgm:prSet presAssocID="{84808E92-9252-472B-95EE-6FEAF99F0D2D}" presName="ParentText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D36E9D1B-FFA4-4520-81A5-8C7CDABBE6DC}" type="pres">
      <dgm:prSet presAssocID="{84808E92-9252-472B-95EE-6FEAF99F0D2D}" presName="Triangle" presStyleLbl="alignNode1" presStyleIdx="9" presStyleCnt="11"/>
      <dgm:spPr/>
    </dgm:pt>
    <dgm:pt modelId="{19577B9E-6EA0-4BBB-B85E-6E79F4433EC5}" type="pres">
      <dgm:prSet presAssocID="{DD53C137-D984-4017-89F3-2589A79A039B}" presName="sibTrans" presStyleCnt="0"/>
      <dgm:spPr/>
    </dgm:pt>
    <dgm:pt modelId="{55B72439-FCD0-4895-A3A4-65C64FB942EB}" type="pres">
      <dgm:prSet presAssocID="{DD53C137-D984-4017-89F3-2589A79A039B}" presName="space" presStyleCnt="0"/>
      <dgm:spPr/>
    </dgm:pt>
    <dgm:pt modelId="{C9F86F00-404A-47C3-B890-489D75CF68B5}" type="pres">
      <dgm:prSet presAssocID="{99DBCC15-8EFB-4BC0-B26E-62ED1411F00D}" presName="composite" presStyleCnt="0"/>
      <dgm:spPr/>
    </dgm:pt>
    <dgm:pt modelId="{D93F3811-4FB9-40EB-B4B4-9CB7BEB21726}" type="pres">
      <dgm:prSet presAssocID="{99DBCC15-8EFB-4BC0-B26E-62ED1411F00D}" presName="LShape" presStyleLbl="alignNode1" presStyleIdx="10" presStyleCnt="11"/>
      <dgm:spPr/>
    </dgm:pt>
    <dgm:pt modelId="{4E342C40-14D9-454A-AD34-B4F15575DB92}" type="pres">
      <dgm:prSet presAssocID="{99DBCC15-8EFB-4BC0-B26E-62ED1411F00D}" presName="ParentText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0BE4A208-D9E8-46A2-81AB-416DE7D7C6E8}" type="presOf" srcId="{1D2905EB-74B6-4E95-8078-0AA3027C63A1}" destId="{86E0786B-F0F8-4D9C-B452-438ECADC63A4}" srcOrd="0" destOrd="0" presId="urn:microsoft.com/office/officeart/2009/3/layout/StepUpProcess"/>
    <dgm:cxn modelId="{68146925-361E-48DD-8FC0-2E1516F2FD19}" srcId="{9788D2EC-7A3F-437E-91F9-BFC18CB657A7}" destId="{624BB17D-8CE2-4A52-B3B7-771A7C87E4AE}" srcOrd="1" destOrd="0" parTransId="{F1907610-5D5A-4835-8F71-E5BF6C6419C1}" sibTransId="{9229A334-E11B-48A6-9C81-2267E7F26C7D}"/>
    <dgm:cxn modelId="{FDF27925-BB30-4619-9D7A-093605303BBF}" type="presOf" srcId="{A4F939F2-DD53-430C-8CC7-73D1ADDFDE55}" destId="{9D04B538-E0A5-4BE9-8B51-02DCFEEB6FAB}" srcOrd="0" destOrd="0" presId="urn:microsoft.com/office/officeart/2009/3/layout/StepUpProcess"/>
    <dgm:cxn modelId="{6F67592F-3E05-4AE7-BFC0-4DAC3039CE5B}" type="presOf" srcId="{99DBCC15-8EFB-4BC0-B26E-62ED1411F00D}" destId="{4E342C40-14D9-454A-AD34-B4F15575DB92}" srcOrd="0" destOrd="0" presId="urn:microsoft.com/office/officeart/2009/3/layout/StepUpProcess"/>
    <dgm:cxn modelId="{FEC62C5D-8A77-4E80-8BF5-E8E3F24BDB3E}" srcId="{9788D2EC-7A3F-437E-91F9-BFC18CB657A7}" destId="{1D2905EB-74B6-4E95-8078-0AA3027C63A1}" srcOrd="0" destOrd="0" parTransId="{3587D436-9A86-4AEA-BFFB-C50999B47912}" sibTransId="{A9741F88-E7B9-40CA-A75B-C50D531B52CD}"/>
    <dgm:cxn modelId="{DFE2B04D-1B0D-4BCE-83FE-65BB2B6DF807}" type="presOf" srcId="{624BB17D-8CE2-4A52-B3B7-771A7C87E4AE}" destId="{44EE6490-3ACA-431E-9EC1-98AF244ACFD8}" srcOrd="0" destOrd="0" presId="urn:microsoft.com/office/officeart/2009/3/layout/StepUpProcess"/>
    <dgm:cxn modelId="{759B5483-A1C7-4A6D-9FF5-AEF435054FC5}" srcId="{9788D2EC-7A3F-437E-91F9-BFC18CB657A7}" destId="{99DBCC15-8EFB-4BC0-B26E-62ED1411F00D}" srcOrd="5" destOrd="0" parTransId="{211ED3DC-36B6-4566-915C-6DDCE1DAE27A}" sibTransId="{C5AFFCB1-7AF0-4662-A43F-48C42269BCF4}"/>
    <dgm:cxn modelId="{54D0F08F-C840-4E64-8B20-E951A77C8C7E}" type="presOf" srcId="{BD3AA71B-8E4C-4613-89C9-6E674B49CABF}" destId="{233EA0A3-89E5-42FA-8115-A9D973F3ACCF}" srcOrd="0" destOrd="0" presId="urn:microsoft.com/office/officeart/2009/3/layout/StepUpProcess"/>
    <dgm:cxn modelId="{4C56AE9A-CFE8-451F-A452-1A27704092DB}" type="presOf" srcId="{9788D2EC-7A3F-437E-91F9-BFC18CB657A7}" destId="{E4D87950-45C7-4F3E-9572-28D8BA17B15D}" srcOrd="0" destOrd="0" presId="urn:microsoft.com/office/officeart/2009/3/layout/StepUpProcess"/>
    <dgm:cxn modelId="{1DBC07A0-F42D-4B37-8F81-352EFA028CBD}" type="presOf" srcId="{84808E92-9252-472B-95EE-6FEAF99F0D2D}" destId="{CA1D9721-460F-4C39-BED6-1B0236AB963C}" srcOrd="0" destOrd="0" presId="urn:microsoft.com/office/officeart/2009/3/layout/StepUpProcess"/>
    <dgm:cxn modelId="{89BEFBC0-912F-4A93-B342-9E8B99FF79FE}" srcId="{9788D2EC-7A3F-437E-91F9-BFC18CB657A7}" destId="{BD3AA71B-8E4C-4613-89C9-6E674B49CABF}" srcOrd="3" destOrd="0" parTransId="{C3B1084D-FDC1-479F-A63D-1664E5367460}" sibTransId="{A2FD79E2-B227-46FD-B146-786B9FC5CBDF}"/>
    <dgm:cxn modelId="{DA602ACD-5B92-4BB4-AEE5-42CDBDE8042B}" srcId="{9788D2EC-7A3F-437E-91F9-BFC18CB657A7}" destId="{A4F939F2-DD53-430C-8CC7-73D1ADDFDE55}" srcOrd="2" destOrd="0" parTransId="{26184756-982E-4449-90A7-ADBB0A4FFC5C}" sibTransId="{CA5DB264-3C69-4EA3-BD4A-92DA2AAF7D9C}"/>
    <dgm:cxn modelId="{8CBB8BF7-D42B-49C4-B333-C60F417C0EBA}" srcId="{9788D2EC-7A3F-437E-91F9-BFC18CB657A7}" destId="{84808E92-9252-472B-95EE-6FEAF99F0D2D}" srcOrd="4" destOrd="0" parTransId="{B4D97583-EC38-4011-896A-129154D09C52}" sibTransId="{DD53C137-D984-4017-89F3-2589A79A039B}"/>
    <dgm:cxn modelId="{72E35B89-221D-4D79-8C39-AB101FDB0C86}" type="presParOf" srcId="{E4D87950-45C7-4F3E-9572-28D8BA17B15D}" destId="{47D1D8DC-9655-4B6A-9879-2B4479911BC2}" srcOrd="0" destOrd="0" presId="urn:microsoft.com/office/officeart/2009/3/layout/StepUpProcess"/>
    <dgm:cxn modelId="{5B4158FC-D4E6-4504-809A-F95C150A8A8B}" type="presParOf" srcId="{47D1D8DC-9655-4B6A-9879-2B4479911BC2}" destId="{419ABC91-F1EF-447A-AF41-FEAC91F12B86}" srcOrd="0" destOrd="0" presId="urn:microsoft.com/office/officeart/2009/3/layout/StepUpProcess"/>
    <dgm:cxn modelId="{CCA4532C-3F0F-43D6-AF9D-DA98DB3DAEC6}" type="presParOf" srcId="{47D1D8DC-9655-4B6A-9879-2B4479911BC2}" destId="{86E0786B-F0F8-4D9C-B452-438ECADC63A4}" srcOrd="1" destOrd="0" presId="urn:microsoft.com/office/officeart/2009/3/layout/StepUpProcess"/>
    <dgm:cxn modelId="{0F2CCFB4-F014-4F41-8626-6164830387CD}" type="presParOf" srcId="{47D1D8DC-9655-4B6A-9879-2B4479911BC2}" destId="{B6C7FAE2-4CF5-4F7F-8C2D-BCDD7E49B24B}" srcOrd="2" destOrd="0" presId="urn:microsoft.com/office/officeart/2009/3/layout/StepUpProcess"/>
    <dgm:cxn modelId="{253B3885-E9DC-4A4B-B78E-5E7D6B993EB6}" type="presParOf" srcId="{E4D87950-45C7-4F3E-9572-28D8BA17B15D}" destId="{A132A322-BEB7-4F38-9E37-42284A62523F}" srcOrd="1" destOrd="0" presId="urn:microsoft.com/office/officeart/2009/3/layout/StepUpProcess"/>
    <dgm:cxn modelId="{629DB79C-23A6-4AF8-BACF-6357BBB9E68F}" type="presParOf" srcId="{A132A322-BEB7-4F38-9E37-42284A62523F}" destId="{EBB7908D-7F86-4777-8F85-817A0C70A6AC}" srcOrd="0" destOrd="0" presId="urn:microsoft.com/office/officeart/2009/3/layout/StepUpProcess"/>
    <dgm:cxn modelId="{F9105CC8-E046-401C-A085-9A118D8FF6FD}" type="presParOf" srcId="{E4D87950-45C7-4F3E-9572-28D8BA17B15D}" destId="{5B2E94DF-1A5B-432E-A9C5-F3390F53B428}" srcOrd="2" destOrd="0" presId="urn:microsoft.com/office/officeart/2009/3/layout/StepUpProcess"/>
    <dgm:cxn modelId="{0AE74B95-285D-4FA6-A7E1-204522EB26DB}" type="presParOf" srcId="{5B2E94DF-1A5B-432E-A9C5-F3390F53B428}" destId="{DA875435-01B1-41D9-A9FE-12D4C78CB4C3}" srcOrd="0" destOrd="0" presId="urn:microsoft.com/office/officeart/2009/3/layout/StepUpProcess"/>
    <dgm:cxn modelId="{D8348058-A6DA-45E3-909B-29ABB7169AA6}" type="presParOf" srcId="{5B2E94DF-1A5B-432E-A9C5-F3390F53B428}" destId="{44EE6490-3ACA-431E-9EC1-98AF244ACFD8}" srcOrd="1" destOrd="0" presId="urn:microsoft.com/office/officeart/2009/3/layout/StepUpProcess"/>
    <dgm:cxn modelId="{B23643BD-3EEB-4440-A7BA-F1284FD1E528}" type="presParOf" srcId="{5B2E94DF-1A5B-432E-A9C5-F3390F53B428}" destId="{B99DFD08-1139-4AF1-96C3-567A83139A26}" srcOrd="2" destOrd="0" presId="urn:microsoft.com/office/officeart/2009/3/layout/StepUpProcess"/>
    <dgm:cxn modelId="{7893BFC9-1821-492E-ADCA-423FD5C49325}" type="presParOf" srcId="{E4D87950-45C7-4F3E-9572-28D8BA17B15D}" destId="{7C41B05A-10F1-4BD9-ADF3-E93FDA35C4AD}" srcOrd="3" destOrd="0" presId="urn:microsoft.com/office/officeart/2009/3/layout/StepUpProcess"/>
    <dgm:cxn modelId="{EAF08796-E8D5-4214-9D6E-012319F534CA}" type="presParOf" srcId="{7C41B05A-10F1-4BD9-ADF3-E93FDA35C4AD}" destId="{72653E72-E8E5-461F-9773-3AF9DA1A295F}" srcOrd="0" destOrd="0" presId="urn:microsoft.com/office/officeart/2009/3/layout/StepUpProcess"/>
    <dgm:cxn modelId="{28A308CB-DFEC-441E-8844-9BB8EE3F0F2A}" type="presParOf" srcId="{E4D87950-45C7-4F3E-9572-28D8BA17B15D}" destId="{889C3423-45EA-4978-AC1E-F6FB5F9BCA32}" srcOrd="4" destOrd="0" presId="urn:microsoft.com/office/officeart/2009/3/layout/StepUpProcess"/>
    <dgm:cxn modelId="{816CCFE5-CD04-4C22-A758-392DC6F972F1}" type="presParOf" srcId="{889C3423-45EA-4978-AC1E-F6FB5F9BCA32}" destId="{A8E9D495-224A-4A53-B22A-C64E6BEAA6E7}" srcOrd="0" destOrd="0" presId="urn:microsoft.com/office/officeart/2009/3/layout/StepUpProcess"/>
    <dgm:cxn modelId="{8713031C-DD89-4C2D-9AB1-250975A055A1}" type="presParOf" srcId="{889C3423-45EA-4978-AC1E-F6FB5F9BCA32}" destId="{9D04B538-E0A5-4BE9-8B51-02DCFEEB6FAB}" srcOrd="1" destOrd="0" presId="urn:microsoft.com/office/officeart/2009/3/layout/StepUpProcess"/>
    <dgm:cxn modelId="{73D844F9-3D6F-46C4-9539-AADB1634A993}" type="presParOf" srcId="{889C3423-45EA-4978-AC1E-F6FB5F9BCA32}" destId="{CE3CDA80-4E8F-48F7-B4EC-ED8CD66C4DD3}" srcOrd="2" destOrd="0" presId="urn:microsoft.com/office/officeart/2009/3/layout/StepUpProcess"/>
    <dgm:cxn modelId="{4650D126-738E-4536-966F-AE995166B68E}" type="presParOf" srcId="{E4D87950-45C7-4F3E-9572-28D8BA17B15D}" destId="{3CA10453-0663-41B7-9F1C-91EBDAEA65EB}" srcOrd="5" destOrd="0" presId="urn:microsoft.com/office/officeart/2009/3/layout/StepUpProcess"/>
    <dgm:cxn modelId="{3A32EA4F-9DBA-4B22-B69E-214842741CE3}" type="presParOf" srcId="{3CA10453-0663-41B7-9F1C-91EBDAEA65EB}" destId="{8735A4CB-06EE-43D6-880D-F811D7D49751}" srcOrd="0" destOrd="0" presId="urn:microsoft.com/office/officeart/2009/3/layout/StepUpProcess"/>
    <dgm:cxn modelId="{E9C46E63-569D-44A0-872E-6B24C883CF30}" type="presParOf" srcId="{E4D87950-45C7-4F3E-9572-28D8BA17B15D}" destId="{D81DE840-9EF3-445A-9EB5-E9343CA4A95B}" srcOrd="6" destOrd="0" presId="urn:microsoft.com/office/officeart/2009/3/layout/StepUpProcess"/>
    <dgm:cxn modelId="{0935D5F3-FA7E-4715-B8B6-62C426C8F5B2}" type="presParOf" srcId="{D81DE840-9EF3-445A-9EB5-E9343CA4A95B}" destId="{2C93C352-2B5C-454B-B68F-1E5B533BFFE9}" srcOrd="0" destOrd="0" presId="urn:microsoft.com/office/officeart/2009/3/layout/StepUpProcess"/>
    <dgm:cxn modelId="{C7CCBD97-7DEB-4C78-A4B2-C8DFAF8A3157}" type="presParOf" srcId="{D81DE840-9EF3-445A-9EB5-E9343CA4A95B}" destId="{233EA0A3-89E5-42FA-8115-A9D973F3ACCF}" srcOrd="1" destOrd="0" presId="urn:microsoft.com/office/officeart/2009/3/layout/StepUpProcess"/>
    <dgm:cxn modelId="{85B5FDF1-BEA7-4A3D-932D-FF42FA6B933D}" type="presParOf" srcId="{D81DE840-9EF3-445A-9EB5-E9343CA4A95B}" destId="{059DA203-68C2-4446-A5A9-721AB4CD1CD8}" srcOrd="2" destOrd="0" presId="urn:microsoft.com/office/officeart/2009/3/layout/StepUpProcess"/>
    <dgm:cxn modelId="{87AAF0BA-6F56-4510-90F5-F97379B85D05}" type="presParOf" srcId="{E4D87950-45C7-4F3E-9572-28D8BA17B15D}" destId="{022C2D84-4343-4A79-AA09-9C9CBD5C86D2}" srcOrd="7" destOrd="0" presId="urn:microsoft.com/office/officeart/2009/3/layout/StepUpProcess"/>
    <dgm:cxn modelId="{9B098B99-7441-4586-AAA6-00B47B2CECE8}" type="presParOf" srcId="{022C2D84-4343-4A79-AA09-9C9CBD5C86D2}" destId="{A237439E-6733-4B75-9E8B-AC9AAA560096}" srcOrd="0" destOrd="0" presId="urn:microsoft.com/office/officeart/2009/3/layout/StepUpProcess"/>
    <dgm:cxn modelId="{E1DEC8D4-544B-4FA3-AD50-1B9C2C127B23}" type="presParOf" srcId="{E4D87950-45C7-4F3E-9572-28D8BA17B15D}" destId="{814B54C1-E419-4C19-8093-4B0CCF784E5B}" srcOrd="8" destOrd="0" presId="urn:microsoft.com/office/officeart/2009/3/layout/StepUpProcess"/>
    <dgm:cxn modelId="{E61E18C1-CA16-4727-91A7-DF8F918AE720}" type="presParOf" srcId="{814B54C1-E419-4C19-8093-4B0CCF784E5B}" destId="{848F5FD8-B6F0-4EBE-A553-064F716D74ED}" srcOrd="0" destOrd="0" presId="urn:microsoft.com/office/officeart/2009/3/layout/StepUpProcess"/>
    <dgm:cxn modelId="{8783539F-3065-4413-BD4A-3CA952FD12E0}" type="presParOf" srcId="{814B54C1-E419-4C19-8093-4B0CCF784E5B}" destId="{CA1D9721-460F-4C39-BED6-1B0236AB963C}" srcOrd="1" destOrd="0" presId="urn:microsoft.com/office/officeart/2009/3/layout/StepUpProcess"/>
    <dgm:cxn modelId="{07E5BF0A-28C9-455C-B008-D3606D32289B}" type="presParOf" srcId="{814B54C1-E419-4C19-8093-4B0CCF784E5B}" destId="{D36E9D1B-FFA4-4520-81A5-8C7CDABBE6DC}" srcOrd="2" destOrd="0" presId="urn:microsoft.com/office/officeart/2009/3/layout/StepUpProcess"/>
    <dgm:cxn modelId="{FB1477F7-6C4E-42B3-BAAF-402C2908A624}" type="presParOf" srcId="{E4D87950-45C7-4F3E-9572-28D8BA17B15D}" destId="{19577B9E-6EA0-4BBB-B85E-6E79F4433EC5}" srcOrd="9" destOrd="0" presId="urn:microsoft.com/office/officeart/2009/3/layout/StepUpProcess"/>
    <dgm:cxn modelId="{88C2E023-6B46-4658-BA8F-14703E41E2C0}" type="presParOf" srcId="{19577B9E-6EA0-4BBB-B85E-6E79F4433EC5}" destId="{55B72439-FCD0-4895-A3A4-65C64FB942EB}" srcOrd="0" destOrd="0" presId="urn:microsoft.com/office/officeart/2009/3/layout/StepUpProcess"/>
    <dgm:cxn modelId="{5792C47F-ED1D-4FDF-88E3-B546D8E49603}" type="presParOf" srcId="{E4D87950-45C7-4F3E-9572-28D8BA17B15D}" destId="{C9F86F00-404A-47C3-B890-489D75CF68B5}" srcOrd="10" destOrd="0" presId="urn:microsoft.com/office/officeart/2009/3/layout/StepUpProcess"/>
    <dgm:cxn modelId="{8FFD6F75-5CE6-4D44-AF21-1836D58884A7}" type="presParOf" srcId="{C9F86F00-404A-47C3-B890-489D75CF68B5}" destId="{D93F3811-4FB9-40EB-B4B4-9CB7BEB21726}" srcOrd="0" destOrd="0" presId="urn:microsoft.com/office/officeart/2009/3/layout/StepUpProcess"/>
    <dgm:cxn modelId="{55384C2D-1852-4B90-8337-F4BF85076ACE}" type="presParOf" srcId="{C9F86F00-404A-47C3-B890-489D75CF68B5}" destId="{4E342C40-14D9-454A-AD34-B4F15575DB92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04A70D-549D-4917-9D47-985C75499CA3}" type="doc">
      <dgm:prSet loTypeId="urn:microsoft.com/office/officeart/2005/8/layout/hProcess4" loCatId="process" qsTypeId="urn:microsoft.com/office/officeart/2005/8/quickstyle/simple4" qsCatId="simple" csTypeId="urn:microsoft.com/office/officeart/2005/8/colors/accent1_4" csCatId="accent1" phldr="1"/>
      <dgm:spPr/>
      <dgm:t>
        <a:bodyPr/>
        <a:lstStyle/>
        <a:p>
          <a:pPr rtl="1"/>
          <a:endParaRPr lang="he-IL"/>
        </a:p>
      </dgm:t>
    </dgm:pt>
    <dgm:pt modelId="{1DE200BB-72DB-42C0-ABC9-A44FDDA0FAF8}">
      <dgm:prSet phldrT="[טקסט]" custT="1"/>
      <dgm:spPr/>
      <dgm:t>
        <a:bodyPr/>
        <a:lstStyle/>
        <a:p>
          <a:pPr rtl="1"/>
          <a:r>
            <a:rPr lang="en-US" sz="2000" dirty="0">
              <a:latin typeface="Gisha" panose="020B0502040204020203" pitchFamily="34" charset="-79"/>
              <a:cs typeface="Gisha" panose="020B0502040204020203" pitchFamily="34" charset="-79"/>
            </a:rPr>
            <a:t>Crawling</a:t>
          </a:r>
          <a:br>
            <a:rPr lang="en-US" sz="2000" dirty="0">
              <a:latin typeface="Gisha" panose="020B0502040204020203" pitchFamily="34" charset="-79"/>
              <a:cs typeface="Gisha" panose="020B0502040204020203" pitchFamily="34" charset="-79"/>
            </a:rPr>
          </a:br>
          <a:r>
            <a:rPr lang="en-US" sz="2000" dirty="0">
              <a:latin typeface="Gisha" panose="020B0502040204020203" pitchFamily="34" charset="-79"/>
              <a:cs typeface="Gisha" panose="020B0502040204020203" pitchFamily="34" charset="-79"/>
            </a:rPr>
            <a:t>El-AL Website</a:t>
          </a:r>
          <a:endParaRPr lang="he-IL" sz="2000" dirty="0">
            <a:latin typeface="Gisha" panose="020B0502040204020203" pitchFamily="34" charset="-79"/>
            <a:cs typeface="Gisha" panose="020B0502040204020203" pitchFamily="34" charset="-79"/>
          </a:endParaRPr>
        </a:p>
      </dgm:t>
    </dgm:pt>
    <dgm:pt modelId="{23EBCA32-4A33-4CEC-9BF2-558CBFE81E43}" type="parTrans" cxnId="{B6F9CFD7-A8AA-40B2-AB80-379359EF2C9B}">
      <dgm:prSet/>
      <dgm:spPr/>
      <dgm:t>
        <a:bodyPr/>
        <a:lstStyle/>
        <a:p>
          <a:pPr rtl="1"/>
          <a:endParaRPr lang="he-IL"/>
        </a:p>
      </dgm:t>
    </dgm:pt>
    <dgm:pt modelId="{3B269407-832D-4F2F-A0FF-428AD79C5FBF}" type="sibTrans" cxnId="{B6F9CFD7-A8AA-40B2-AB80-379359EF2C9B}">
      <dgm:prSet custT="1"/>
      <dgm:spPr/>
      <dgm:t>
        <a:bodyPr/>
        <a:lstStyle/>
        <a:p>
          <a:pPr rtl="1"/>
          <a:endParaRPr lang="he-IL" sz="1400"/>
        </a:p>
      </dgm:t>
    </dgm:pt>
    <dgm:pt modelId="{AC41D657-5625-42C3-A924-35A140108E99}">
      <dgm:prSet phldrT="[טקסט]" custT="1"/>
      <dgm:spPr/>
      <dgm:t>
        <a:bodyPr/>
        <a:lstStyle/>
        <a:p>
          <a:pPr rtl="1"/>
          <a:r>
            <a:rPr lang="en-US" sz="2000" b="0" dirty="0">
              <a:latin typeface="Gisha" panose="020B0502040204020203" pitchFamily="34" charset="-79"/>
              <a:cs typeface="Gisha" panose="020B0502040204020203" pitchFamily="34" charset="-79"/>
            </a:rPr>
            <a:t>Crawling Flightera website</a:t>
          </a:r>
          <a:endParaRPr lang="he-IL" sz="2000" b="0" dirty="0">
            <a:latin typeface="Gisha" panose="020B0502040204020203" pitchFamily="34" charset="-79"/>
            <a:cs typeface="Gisha" panose="020B0502040204020203" pitchFamily="34" charset="-79"/>
          </a:endParaRPr>
        </a:p>
      </dgm:t>
    </dgm:pt>
    <dgm:pt modelId="{4D3B3308-068C-473F-83E9-B4CC4F796B8F}" type="parTrans" cxnId="{6E5BDC8D-6CF5-4932-A4BE-27AF4CE90487}">
      <dgm:prSet/>
      <dgm:spPr/>
      <dgm:t>
        <a:bodyPr/>
        <a:lstStyle/>
        <a:p>
          <a:pPr rtl="1"/>
          <a:endParaRPr lang="he-IL"/>
        </a:p>
      </dgm:t>
    </dgm:pt>
    <dgm:pt modelId="{35E62223-0E15-428A-8138-A427BE1120FF}" type="sibTrans" cxnId="{6E5BDC8D-6CF5-4932-A4BE-27AF4CE90487}">
      <dgm:prSet custT="1"/>
      <dgm:spPr/>
      <dgm:t>
        <a:bodyPr/>
        <a:lstStyle/>
        <a:p>
          <a:pPr rtl="1"/>
          <a:endParaRPr lang="he-IL" sz="1400"/>
        </a:p>
      </dgm:t>
    </dgm:pt>
    <dgm:pt modelId="{93A30858-F12E-431A-B63C-76AE93777F85}">
      <dgm:prSet phldrT="[טקסט]" custT="1"/>
      <dgm:spPr/>
      <dgm:t>
        <a:bodyPr/>
        <a:lstStyle/>
        <a:p>
          <a:pPr rtl="1"/>
          <a:r>
            <a:rPr lang="en-US" sz="2000" dirty="0">
              <a:latin typeface="Gisha" panose="020B0502040204020203" pitchFamily="34" charset="-79"/>
              <a:cs typeface="Gisha" panose="020B0502040204020203" pitchFamily="34" charset="-79"/>
            </a:rPr>
            <a:t>API </a:t>
          </a:r>
          <a:r>
            <a:rPr lang="en-US" sz="2000" dirty="0" err="1">
              <a:latin typeface="Gisha" panose="020B0502040204020203" pitchFamily="34" charset="-79"/>
              <a:cs typeface="Gisha" panose="020B0502040204020203" pitchFamily="34" charset="-79"/>
            </a:rPr>
            <a:t>Flightstats</a:t>
          </a:r>
          <a:r>
            <a:rPr lang="en-US" sz="2000" dirty="0">
              <a:latin typeface="Gisha" panose="020B0502040204020203" pitchFamily="34" charset="-79"/>
              <a:cs typeface="Gisha" panose="020B0502040204020203" pitchFamily="34" charset="-79"/>
            </a:rPr>
            <a:t> Website</a:t>
          </a:r>
        </a:p>
      </dgm:t>
    </dgm:pt>
    <dgm:pt modelId="{115B7D39-F33E-47FC-BA44-1EFC4EB32917}" type="parTrans" cxnId="{23C8BBB4-A932-493E-90FE-1C2957950D24}">
      <dgm:prSet/>
      <dgm:spPr/>
      <dgm:t>
        <a:bodyPr/>
        <a:lstStyle/>
        <a:p>
          <a:pPr rtl="1"/>
          <a:endParaRPr lang="he-IL"/>
        </a:p>
      </dgm:t>
    </dgm:pt>
    <dgm:pt modelId="{6D7E776C-07B7-49A2-AA49-31F5E8219BEF}" type="sibTrans" cxnId="{23C8BBB4-A932-493E-90FE-1C2957950D24}">
      <dgm:prSet custT="1"/>
      <dgm:spPr/>
      <dgm:t>
        <a:bodyPr/>
        <a:lstStyle/>
        <a:p>
          <a:pPr rtl="1"/>
          <a:endParaRPr lang="he-IL" sz="1400"/>
        </a:p>
      </dgm:t>
    </dgm:pt>
    <dgm:pt modelId="{B4113CE9-452E-4111-B789-B23D6B8BC1F5}">
      <dgm:prSet custT="1"/>
      <dgm:spPr/>
      <dgm:t>
        <a:bodyPr/>
        <a:lstStyle/>
        <a:p>
          <a:pPr rtl="1"/>
          <a:r>
            <a:rPr lang="en-US" sz="2000" dirty="0">
              <a:latin typeface="Gisha" panose="020B0502040204020203" pitchFamily="34" charset="-79"/>
              <a:cs typeface="Gisha" panose="020B0502040204020203" pitchFamily="34" charset="-79"/>
            </a:rPr>
            <a:t>API Open-</a:t>
          </a:r>
          <a:r>
            <a:rPr lang="en-US" sz="2000" dirty="0" err="1">
              <a:latin typeface="Gisha" panose="020B0502040204020203" pitchFamily="34" charset="-79"/>
              <a:cs typeface="Gisha" panose="020B0502040204020203" pitchFamily="34" charset="-79"/>
            </a:rPr>
            <a:t>Meteo</a:t>
          </a:r>
          <a:r>
            <a:rPr lang="en-US" sz="2000" dirty="0">
              <a:latin typeface="Gisha" panose="020B0502040204020203" pitchFamily="34" charset="-79"/>
              <a:cs typeface="Gisha" panose="020B0502040204020203" pitchFamily="34" charset="-79"/>
            </a:rPr>
            <a:t> Website</a:t>
          </a:r>
          <a:endParaRPr lang="he-IL" sz="2000" dirty="0">
            <a:latin typeface="Gisha" panose="020B0502040204020203" pitchFamily="34" charset="-79"/>
            <a:cs typeface="Gisha" panose="020B0502040204020203" pitchFamily="34" charset="-79"/>
          </a:endParaRPr>
        </a:p>
      </dgm:t>
    </dgm:pt>
    <dgm:pt modelId="{3C3BC29E-8792-4D90-886C-3786AE94BE72}" type="parTrans" cxnId="{A105A7DA-57BE-4E98-A923-1D19FAD009A8}">
      <dgm:prSet/>
      <dgm:spPr/>
      <dgm:t>
        <a:bodyPr/>
        <a:lstStyle/>
        <a:p>
          <a:pPr rtl="1"/>
          <a:endParaRPr lang="he-IL"/>
        </a:p>
      </dgm:t>
    </dgm:pt>
    <dgm:pt modelId="{9EA688F5-71E0-4399-8427-FCAB31D3DB88}" type="sibTrans" cxnId="{A105A7DA-57BE-4E98-A923-1D19FAD009A8}">
      <dgm:prSet/>
      <dgm:spPr/>
      <dgm:t>
        <a:bodyPr/>
        <a:lstStyle/>
        <a:p>
          <a:pPr rtl="1"/>
          <a:endParaRPr lang="he-IL"/>
        </a:p>
      </dgm:t>
    </dgm:pt>
    <dgm:pt modelId="{D30F0535-1535-40D0-97B9-7EAF71D55327}" type="pres">
      <dgm:prSet presAssocID="{FC04A70D-549D-4917-9D47-985C75499CA3}" presName="Name0" presStyleCnt="0">
        <dgm:presLayoutVars>
          <dgm:dir/>
          <dgm:animLvl val="lvl"/>
          <dgm:resizeHandles val="exact"/>
        </dgm:presLayoutVars>
      </dgm:prSet>
      <dgm:spPr/>
    </dgm:pt>
    <dgm:pt modelId="{E93DC1B3-A24E-46E5-901B-A856F442FC6D}" type="pres">
      <dgm:prSet presAssocID="{FC04A70D-549D-4917-9D47-985C75499CA3}" presName="tSp" presStyleCnt="0"/>
      <dgm:spPr/>
    </dgm:pt>
    <dgm:pt modelId="{F2F561AC-5CA7-4B33-B27C-34B3A56EA2AD}" type="pres">
      <dgm:prSet presAssocID="{FC04A70D-549D-4917-9D47-985C75499CA3}" presName="bSp" presStyleCnt="0"/>
      <dgm:spPr/>
    </dgm:pt>
    <dgm:pt modelId="{0F977E42-B90E-42D7-B1A2-65D96019A648}" type="pres">
      <dgm:prSet presAssocID="{FC04A70D-549D-4917-9D47-985C75499CA3}" presName="process" presStyleCnt="0"/>
      <dgm:spPr/>
    </dgm:pt>
    <dgm:pt modelId="{5A4ADD3E-D692-47BD-AB3C-D7D9CF7054B2}" type="pres">
      <dgm:prSet presAssocID="{1DE200BB-72DB-42C0-ABC9-A44FDDA0FAF8}" presName="composite1" presStyleCnt="0"/>
      <dgm:spPr/>
    </dgm:pt>
    <dgm:pt modelId="{73DB21B1-DC05-4E1F-9F56-AAAB45FBBD36}" type="pres">
      <dgm:prSet presAssocID="{1DE200BB-72DB-42C0-ABC9-A44FDDA0FAF8}" presName="dummyNode1" presStyleLbl="node1" presStyleIdx="0" presStyleCnt="4"/>
      <dgm:spPr/>
    </dgm:pt>
    <dgm:pt modelId="{2098A0CE-8B37-488C-ADCE-A5C2B96105DD}" type="pres">
      <dgm:prSet presAssocID="{1DE200BB-72DB-42C0-ABC9-A44FDDA0FAF8}" presName="childNode1" presStyleLbl="bgAcc1" presStyleIdx="0" presStyleCnt="4" custLinFactNeighborY="8854">
        <dgm:presLayoutVars>
          <dgm:bulletEnabled val="1"/>
        </dgm:presLayoutVars>
      </dgm:prSet>
      <dgm:spPr/>
    </dgm:pt>
    <dgm:pt modelId="{FFB0CB44-315D-486C-9FC4-AB79B282347C}" type="pres">
      <dgm:prSet presAssocID="{1DE200BB-72DB-42C0-ABC9-A44FDDA0FAF8}" presName="childNode1tx" presStyleLbl="bgAcc1" presStyleIdx="0" presStyleCnt="4">
        <dgm:presLayoutVars>
          <dgm:bulletEnabled val="1"/>
        </dgm:presLayoutVars>
      </dgm:prSet>
      <dgm:spPr/>
    </dgm:pt>
    <dgm:pt modelId="{2EA3C32D-6F12-4A9A-859D-711A992A5864}" type="pres">
      <dgm:prSet presAssocID="{1DE200BB-72DB-42C0-ABC9-A44FDDA0FAF8}" presName="parentNode1" presStyleLbl="node1" presStyleIdx="0" presStyleCnt="4" custLinFactNeighborY="20672">
        <dgm:presLayoutVars>
          <dgm:chMax val="1"/>
          <dgm:bulletEnabled val="1"/>
        </dgm:presLayoutVars>
      </dgm:prSet>
      <dgm:spPr/>
    </dgm:pt>
    <dgm:pt modelId="{478FE472-9C26-4254-B4E0-83BF905E5094}" type="pres">
      <dgm:prSet presAssocID="{1DE200BB-72DB-42C0-ABC9-A44FDDA0FAF8}" presName="connSite1" presStyleCnt="0"/>
      <dgm:spPr/>
    </dgm:pt>
    <dgm:pt modelId="{9A47F8BD-2AF5-4E5A-96AB-B3ED3013DD88}" type="pres">
      <dgm:prSet presAssocID="{3B269407-832D-4F2F-A0FF-428AD79C5FBF}" presName="Name9" presStyleLbl="sibTrans2D1" presStyleIdx="0" presStyleCnt="3"/>
      <dgm:spPr/>
    </dgm:pt>
    <dgm:pt modelId="{2F3664AA-601A-47F2-A024-1B6728CEB483}" type="pres">
      <dgm:prSet presAssocID="{AC41D657-5625-42C3-A924-35A140108E99}" presName="composite2" presStyleCnt="0"/>
      <dgm:spPr/>
    </dgm:pt>
    <dgm:pt modelId="{54FFC03C-E133-4EF6-88D6-552176BA1FBE}" type="pres">
      <dgm:prSet presAssocID="{AC41D657-5625-42C3-A924-35A140108E99}" presName="dummyNode2" presStyleLbl="node1" presStyleIdx="0" presStyleCnt="4"/>
      <dgm:spPr/>
    </dgm:pt>
    <dgm:pt modelId="{5697267B-B525-4B38-B40E-AA7E3DCC15D7}" type="pres">
      <dgm:prSet presAssocID="{AC41D657-5625-42C3-A924-35A140108E99}" presName="childNode2" presStyleLbl="bgAcc1" presStyleIdx="1" presStyleCnt="4" custLinFactNeighborY="8854">
        <dgm:presLayoutVars>
          <dgm:bulletEnabled val="1"/>
        </dgm:presLayoutVars>
      </dgm:prSet>
      <dgm:spPr/>
    </dgm:pt>
    <dgm:pt modelId="{AB954350-9271-45F1-8091-45DC985932EC}" type="pres">
      <dgm:prSet presAssocID="{AC41D657-5625-42C3-A924-35A140108E99}" presName="childNode2tx" presStyleLbl="bgAcc1" presStyleIdx="1" presStyleCnt="4">
        <dgm:presLayoutVars>
          <dgm:bulletEnabled val="1"/>
        </dgm:presLayoutVars>
      </dgm:prSet>
      <dgm:spPr/>
    </dgm:pt>
    <dgm:pt modelId="{26E0FB0F-E406-4129-9184-0FAA684FB4F5}" type="pres">
      <dgm:prSet presAssocID="{AC41D657-5625-42C3-A924-35A140108E99}" presName="parentNode2" presStyleLbl="node1" presStyleIdx="1" presStyleCnt="4" custLinFactNeighborY="20672">
        <dgm:presLayoutVars>
          <dgm:chMax val="0"/>
          <dgm:bulletEnabled val="1"/>
        </dgm:presLayoutVars>
      </dgm:prSet>
      <dgm:spPr/>
    </dgm:pt>
    <dgm:pt modelId="{6B3B3D73-D8C8-4877-BEDD-D6B6F7D2731F}" type="pres">
      <dgm:prSet presAssocID="{AC41D657-5625-42C3-A924-35A140108E99}" presName="connSite2" presStyleCnt="0"/>
      <dgm:spPr/>
    </dgm:pt>
    <dgm:pt modelId="{554C9103-302E-41E9-BCA1-055F2EA57C04}" type="pres">
      <dgm:prSet presAssocID="{35E62223-0E15-428A-8138-A427BE1120FF}" presName="Name18" presStyleLbl="sibTrans2D1" presStyleIdx="1" presStyleCnt="3"/>
      <dgm:spPr/>
    </dgm:pt>
    <dgm:pt modelId="{5E6B491E-FC3E-4FBB-95DE-00D759B8D750}" type="pres">
      <dgm:prSet presAssocID="{93A30858-F12E-431A-B63C-76AE93777F85}" presName="composite1" presStyleCnt="0"/>
      <dgm:spPr/>
    </dgm:pt>
    <dgm:pt modelId="{711E3115-0798-44F8-ACC3-32AA20A2A86B}" type="pres">
      <dgm:prSet presAssocID="{93A30858-F12E-431A-B63C-76AE93777F85}" presName="dummyNode1" presStyleLbl="node1" presStyleIdx="1" presStyleCnt="4"/>
      <dgm:spPr/>
    </dgm:pt>
    <dgm:pt modelId="{99D2879C-3BA9-4332-B365-E955459854B8}" type="pres">
      <dgm:prSet presAssocID="{93A30858-F12E-431A-B63C-76AE93777F85}" presName="childNode1" presStyleLbl="bgAcc1" presStyleIdx="2" presStyleCnt="4" custLinFactNeighborY="8854">
        <dgm:presLayoutVars>
          <dgm:bulletEnabled val="1"/>
        </dgm:presLayoutVars>
      </dgm:prSet>
      <dgm:spPr/>
    </dgm:pt>
    <dgm:pt modelId="{8F7853D1-60D2-4741-8A97-BC534EC7901B}" type="pres">
      <dgm:prSet presAssocID="{93A30858-F12E-431A-B63C-76AE93777F85}" presName="childNode1tx" presStyleLbl="bgAcc1" presStyleIdx="2" presStyleCnt="4">
        <dgm:presLayoutVars>
          <dgm:bulletEnabled val="1"/>
        </dgm:presLayoutVars>
      </dgm:prSet>
      <dgm:spPr/>
    </dgm:pt>
    <dgm:pt modelId="{C5FB04D0-746E-4C72-9511-53C756F10AB7}" type="pres">
      <dgm:prSet presAssocID="{93A30858-F12E-431A-B63C-76AE93777F85}" presName="parentNode1" presStyleLbl="node1" presStyleIdx="2" presStyleCnt="4" custScaleX="96415" custLinFactNeighborY="18495">
        <dgm:presLayoutVars>
          <dgm:chMax val="1"/>
          <dgm:bulletEnabled val="1"/>
        </dgm:presLayoutVars>
      </dgm:prSet>
      <dgm:spPr/>
    </dgm:pt>
    <dgm:pt modelId="{E16D5180-847B-4DDB-BA2D-19E51813C3C6}" type="pres">
      <dgm:prSet presAssocID="{93A30858-F12E-431A-B63C-76AE93777F85}" presName="connSite1" presStyleCnt="0"/>
      <dgm:spPr/>
    </dgm:pt>
    <dgm:pt modelId="{21AB5733-9D15-4A44-9FAD-3CE866878C73}" type="pres">
      <dgm:prSet presAssocID="{6D7E776C-07B7-49A2-AA49-31F5E8219BEF}" presName="Name9" presStyleLbl="sibTrans2D1" presStyleIdx="2" presStyleCnt="3"/>
      <dgm:spPr/>
    </dgm:pt>
    <dgm:pt modelId="{E2A303DD-2033-4883-8E3A-1D1C80EDA55A}" type="pres">
      <dgm:prSet presAssocID="{B4113CE9-452E-4111-B789-B23D6B8BC1F5}" presName="composite2" presStyleCnt="0"/>
      <dgm:spPr/>
    </dgm:pt>
    <dgm:pt modelId="{551056CF-A56E-4B41-A719-066BFE8CA221}" type="pres">
      <dgm:prSet presAssocID="{B4113CE9-452E-4111-B789-B23D6B8BC1F5}" presName="dummyNode2" presStyleLbl="node1" presStyleIdx="2" presStyleCnt="4"/>
      <dgm:spPr/>
    </dgm:pt>
    <dgm:pt modelId="{9A08BC55-2BA1-4D2D-B871-3E36439F80FE}" type="pres">
      <dgm:prSet presAssocID="{B4113CE9-452E-4111-B789-B23D6B8BC1F5}" presName="childNode2" presStyleLbl="bgAcc1" presStyleIdx="3" presStyleCnt="4" custLinFactNeighborY="8854">
        <dgm:presLayoutVars>
          <dgm:bulletEnabled val="1"/>
        </dgm:presLayoutVars>
      </dgm:prSet>
      <dgm:spPr/>
    </dgm:pt>
    <dgm:pt modelId="{EAD029E1-1C77-4E20-96B9-97ABD9579A06}" type="pres">
      <dgm:prSet presAssocID="{B4113CE9-452E-4111-B789-B23D6B8BC1F5}" presName="childNode2tx" presStyleLbl="bgAcc1" presStyleIdx="3" presStyleCnt="4">
        <dgm:presLayoutVars>
          <dgm:bulletEnabled val="1"/>
        </dgm:presLayoutVars>
      </dgm:prSet>
      <dgm:spPr/>
    </dgm:pt>
    <dgm:pt modelId="{6094AF59-C035-4F29-9451-8A1FC65924DF}" type="pres">
      <dgm:prSet presAssocID="{B4113CE9-452E-4111-B789-B23D6B8BC1F5}" presName="parentNode2" presStyleLbl="node1" presStyleIdx="3" presStyleCnt="4" custLinFactNeighborY="20672">
        <dgm:presLayoutVars>
          <dgm:chMax val="0"/>
          <dgm:bulletEnabled val="1"/>
        </dgm:presLayoutVars>
      </dgm:prSet>
      <dgm:spPr/>
    </dgm:pt>
    <dgm:pt modelId="{F1C06196-4048-4E69-A41D-3B6111299708}" type="pres">
      <dgm:prSet presAssocID="{B4113CE9-452E-4111-B789-B23D6B8BC1F5}" presName="connSite2" presStyleCnt="0"/>
      <dgm:spPr/>
    </dgm:pt>
  </dgm:ptLst>
  <dgm:cxnLst>
    <dgm:cxn modelId="{D1E81F6A-9129-44D2-B146-C8F2504007F7}" type="presOf" srcId="{6D7E776C-07B7-49A2-AA49-31F5E8219BEF}" destId="{21AB5733-9D15-4A44-9FAD-3CE866878C73}" srcOrd="0" destOrd="0" presId="urn:microsoft.com/office/officeart/2005/8/layout/hProcess4"/>
    <dgm:cxn modelId="{37365F4A-A896-4448-8776-9D05D5F1816C}" type="presOf" srcId="{B4113CE9-452E-4111-B789-B23D6B8BC1F5}" destId="{6094AF59-C035-4F29-9451-8A1FC65924DF}" srcOrd="0" destOrd="0" presId="urn:microsoft.com/office/officeart/2005/8/layout/hProcess4"/>
    <dgm:cxn modelId="{84607A4E-B21C-4869-B6A4-71A6E29E294C}" type="presOf" srcId="{35E62223-0E15-428A-8138-A427BE1120FF}" destId="{554C9103-302E-41E9-BCA1-055F2EA57C04}" srcOrd="0" destOrd="0" presId="urn:microsoft.com/office/officeart/2005/8/layout/hProcess4"/>
    <dgm:cxn modelId="{58661F51-C62A-4D2D-B95A-467E0CABDE39}" type="presOf" srcId="{1DE200BB-72DB-42C0-ABC9-A44FDDA0FAF8}" destId="{2EA3C32D-6F12-4A9A-859D-711A992A5864}" srcOrd="0" destOrd="0" presId="urn:microsoft.com/office/officeart/2005/8/layout/hProcess4"/>
    <dgm:cxn modelId="{6E5BDC8D-6CF5-4932-A4BE-27AF4CE90487}" srcId="{FC04A70D-549D-4917-9D47-985C75499CA3}" destId="{AC41D657-5625-42C3-A924-35A140108E99}" srcOrd="1" destOrd="0" parTransId="{4D3B3308-068C-473F-83E9-B4CC4F796B8F}" sibTransId="{35E62223-0E15-428A-8138-A427BE1120FF}"/>
    <dgm:cxn modelId="{1D4382A7-E99F-4F40-9C05-4403B2B0812C}" type="presOf" srcId="{3B269407-832D-4F2F-A0FF-428AD79C5FBF}" destId="{9A47F8BD-2AF5-4E5A-96AB-B3ED3013DD88}" srcOrd="0" destOrd="0" presId="urn:microsoft.com/office/officeart/2005/8/layout/hProcess4"/>
    <dgm:cxn modelId="{23C8BBB4-A932-493E-90FE-1C2957950D24}" srcId="{FC04A70D-549D-4917-9D47-985C75499CA3}" destId="{93A30858-F12E-431A-B63C-76AE93777F85}" srcOrd="2" destOrd="0" parTransId="{115B7D39-F33E-47FC-BA44-1EFC4EB32917}" sibTransId="{6D7E776C-07B7-49A2-AA49-31F5E8219BEF}"/>
    <dgm:cxn modelId="{1743F1D3-61C4-47FB-A066-35A837B79B5E}" type="presOf" srcId="{FC04A70D-549D-4917-9D47-985C75499CA3}" destId="{D30F0535-1535-40D0-97B9-7EAF71D55327}" srcOrd="0" destOrd="0" presId="urn:microsoft.com/office/officeart/2005/8/layout/hProcess4"/>
    <dgm:cxn modelId="{B6F9CFD7-A8AA-40B2-AB80-379359EF2C9B}" srcId="{FC04A70D-549D-4917-9D47-985C75499CA3}" destId="{1DE200BB-72DB-42C0-ABC9-A44FDDA0FAF8}" srcOrd="0" destOrd="0" parTransId="{23EBCA32-4A33-4CEC-9BF2-558CBFE81E43}" sibTransId="{3B269407-832D-4F2F-A0FF-428AD79C5FBF}"/>
    <dgm:cxn modelId="{A105A7DA-57BE-4E98-A923-1D19FAD009A8}" srcId="{FC04A70D-549D-4917-9D47-985C75499CA3}" destId="{B4113CE9-452E-4111-B789-B23D6B8BC1F5}" srcOrd="3" destOrd="0" parTransId="{3C3BC29E-8792-4D90-886C-3786AE94BE72}" sibTransId="{9EA688F5-71E0-4399-8427-FCAB31D3DB88}"/>
    <dgm:cxn modelId="{F70575E8-CE0F-4CE1-BA4E-08586BD4A3BA}" type="presOf" srcId="{AC41D657-5625-42C3-A924-35A140108E99}" destId="{26E0FB0F-E406-4129-9184-0FAA684FB4F5}" srcOrd="0" destOrd="0" presId="urn:microsoft.com/office/officeart/2005/8/layout/hProcess4"/>
    <dgm:cxn modelId="{A831EAEE-5442-4E00-90BE-99EE48691552}" type="presOf" srcId="{93A30858-F12E-431A-B63C-76AE93777F85}" destId="{C5FB04D0-746E-4C72-9511-53C756F10AB7}" srcOrd="0" destOrd="0" presId="urn:microsoft.com/office/officeart/2005/8/layout/hProcess4"/>
    <dgm:cxn modelId="{A92FB912-53F6-4ABF-AA8C-36C71A99EEED}" type="presParOf" srcId="{D30F0535-1535-40D0-97B9-7EAF71D55327}" destId="{E93DC1B3-A24E-46E5-901B-A856F442FC6D}" srcOrd="0" destOrd="0" presId="urn:microsoft.com/office/officeart/2005/8/layout/hProcess4"/>
    <dgm:cxn modelId="{0FE022B5-AAA7-4461-8F7B-5DD4D4E53905}" type="presParOf" srcId="{D30F0535-1535-40D0-97B9-7EAF71D55327}" destId="{F2F561AC-5CA7-4B33-B27C-34B3A56EA2AD}" srcOrd="1" destOrd="0" presId="urn:microsoft.com/office/officeart/2005/8/layout/hProcess4"/>
    <dgm:cxn modelId="{6DE6551D-F6BF-4BB8-B5E9-2359CA78F8A4}" type="presParOf" srcId="{D30F0535-1535-40D0-97B9-7EAF71D55327}" destId="{0F977E42-B90E-42D7-B1A2-65D96019A648}" srcOrd="2" destOrd="0" presId="urn:microsoft.com/office/officeart/2005/8/layout/hProcess4"/>
    <dgm:cxn modelId="{1E8145F1-2B09-44B0-BB9F-8267384D8675}" type="presParOf" srcId="{0F977E42-B90E-42D7-B1A2-65D96019A648}" destId="{5A4ADD3E-D692-47BD-AB3C-D7D9CF7054B2}" srcOrd="0" destOrd="0" presId="urn:microsoft.com/office/officeart/2005/8/layout/hProcess4"/>
    <dgm:cxn modelId="{0567A8F6-761C-4D46-9567-7B4994D72B2E}" type="presParOf" srcId="{5A4ADD3E-D692-47BD-AB3C-D7D9CF7054B2}" destId="{73DB21B1-DC05-4E1F-9F56-AAAB45FBBD36}" srcOrd="0" destOrd="0" presId="urn:microsoft.com/office/officeart/2005/8/layout/hProcess4"/>
    <dgm:cxn modelId="{4D688A5C-8AA6-4C8D-9D1B-29AA5E98506A}" type="presParOf" srcId="{5A4ADD3E-D692-47BD-AB3C-D7D9CF7054B2}" destId="{2098A0CE-8B37-488C-ADCE-A5C2B96105DD}" srcOrd="1" destOrd="0" presId="urn:microsoft.com/office/officeart/2005/8/layout/hProcess4"/>
    <dgm:cxn modelId="{3E58242E-CF99-45EA-BA09-46D2655B441D}" type="presParOf" srcId="{5A4ADD3E-D692-47BD-AB3C-D7D9CF7054B2}" destId="{FFB0CB44-315D-486C-9FC4-AB79B282347C}" srcOrd="2" destOrd="0" presId="urn:microsoft.com/office/officeart/2005/8/layout/hProcess4"/>
    <dgm:cxn modelId="{02A57037-A465-4C7E-A1BE-25D54A55E02F}" type="presParOf" srcId="{5A4ADD3E-D692-47BD-AB3C-D7D9CF7054B2}" destId="{2EA3C32D-6F12-4A9A-859D-711A992A5864}" srcOrd="3" destOrd="0" presId="urn:microsoft.com/office/officeart/2005/8/layout/hProcess4"/>
    <dgm:cxn modelId="{8218E1CF-3D21-4BBD-A70B-4345E70312B8}" type="presParOf" srcId="{5A4ADD3E-D692-47BD-AB3C-D7D9CF7054B2}" destId="{478FE472-9C26-4254-B4E0-83BF905E5094}" srcOrd="4" destOrd="0" presId="urn:microsoft.com/office/officeart/2005/8/layout/hProcess4"/>
    <dgm:cxn modelId="{9195CBB1-D20D-44CF-95A3-06ACC5BE59AF}" type="presParOf" srcId="{0F977E42-B90E-42D7-B1A2-65D96019A648}" destId="{9A47F8BD-2AF5-4E5A-96AB-B3ED3013DD88}" srcOrd="1" destOrd="0" presId="urn:microsoft.com/office/officeart/2005/8/layout/hProcess4"/>
    <dgm:cxn modelId="{CB5E1763-C717-414C-A13E-2C11227D61F3}" type="presParOf" srcId="{0F977E42-B90E-42D7-B1A2-65D96019A648}" destId="{2F3664AA-601A-47F2-A024-1B6728CEB483}" srcOrd="2" destOrd="0" presId="urn:microsoft.com/office/officeart/2005/8/layout/hProcess4"/>
    <dgm:cxn modelId="{75622E4F-8C10-47C9-92E1-D5ABCEC7175F}" type="presParOf" srcId="{2F3664AA-601A-47F2-A024-1B6728CEB483}" destId="{54FFC03C-E133-4EF6-88D6-552176BA1FBE}" srcOrd="0" destOrd="0" presId="urn:microsoft.com/office/officeart/2005/8/layout/hProcess4"/>
    <dgm:cxn modelId="{16374818-E4FB-41C0-90BC-E66AB30F4C0A}" type="presParOf" srcId="{2F3664AA-601A-47F2-A024-1B6728CEB483}" destId="{5697267B-B525-4B38-B40E-AA7E3DCC15D7}" srcOrd="1" destOrd="0" presId="urn:microsoft.com/office/officeart/2005/8/layout/hProcess4"/>
    <dgm:cxn modelId="{582CE2BC-D94D-4B31-ACDB-9299A413BF3E}" type="presParOf" srcId="{2F3664AA-601A-47F2-A024-1B6728CEB483}" destId="{AB954350-9271-45F1-8091-45DC985932EC}" srcOrd="2" destOrd="0" presId="urn:microsoft.com/office/officeart/2005/8/layout/hProcess4"/>
    <dgm:cxn modelId="{48B8D723-17C5-4813-B41D-DBE54791F908}" type="presParOf" srcId="{2F3664AA-601A-47F2-A024-1B6728CEB483}" destId="{26E0FB0F-E406-4129-9184-0FAA684FB4F5}" srcOrd="3" destOrd="0" presId="urn:microsoft.com/office/officeart/2005/8/layout/hProcess4"/>
    <dgm:cxn modelId="{DE743E3B-1A48-4177-B086-B46C5804516C}" type="presParOf" srcId="{2F3664AA-601A-47F2-A024-1B6728CEB483}" destId="{6B3B3D73-D8C8-4877-BEDD-D6B6F7D2731F}" srcOrd="4" destOrd="0" presId="urn:microsoft.com/office/officeart/2005/8/layout/hProcess4"/>
    <dgm:cxn modelId="{ACE9A900-92DE-430A-8429-B9A3A3FD63F4}" type="presParOf" srcId="{0F977E42-B90E-42D7-B1A2-65D96019A648}" destId="{554C9103-302E-41E9-BCA1-055F2EA57C04}" srcOrd="3" destOrd="0" presId="urn:microsoft.com/office/officeart/2005/8/layout/hProcess4"/>
    <dgm:cxn modelId="{C57B14F6-9923-41B6-9DC2-327771AD13F9}" type="presParOf" srcId="{0F977E42-B90E-42D7-B1A2-65D96019A648}" destId="{5E6B491E-FC3E-4FBB-95DE-00D759B8D750}" srcOrd="4" destOrd="0" presId="urn:microsoft.com/office/officeart/2005/8/layout/hProcess4"/>
    <dgm:cxn modelId="{8B71FFC3-00AE-4254-AB29-A7A3EFDFF2DE}" type="presParOf" srcId="{5E6B491E-FC3E-4FBB-95DE-00D759B8D750}" destId="{711E3115-0798-44F8-ACC3-32AA20A2A86B}" srcOrd="0" destOrd="0" presId="urn:microsoft.com/office/officeart/2005/8/layout/hProcess4"/>
    <dgm:cxn modelId="{7EB8F4D0-9AFE-492C-8A63-43C8E3172FDC}" type="presParOf" srcId="{5E6B491E-FC3E-4FBB-95DE-00D759B8D750}" destId="{99D2879C-3BA9-4332-B365-E955459854B8}" srcOrd="1" destOrd="0" presId="urn:microsoft.com/office/officeart/2005/8/layout/hProcess4"/>
    <dgm:cxn modelId="{7210B9B2-C4E2-41E5-9BCA-76793249C377}" type="presParOf" srcId="{5E6B491E-FC3E-4FBB-95DE-00D759B8D750}" destId="{8F7853D1-60D2-4741-8A97-BC534EC7901B}" srcOrd="2" destOrd="0" presId="urn:microsoft.com/office/officeart/2005/8/layout/hProcess4"/>
    <dgm:cxn modelId="{D3139816-F733-4F0F-B24A-6E7BA80D1914}" type="presParOf" srcId="{5E6B491E-FC3E-4FBB-95DE-00D759B8D750}" destId="{C5FB04D0-746E-4C72-9511-53C756F10AB7}" srcOrd="3" destOrd="0" presId="urn:microsoft.com/office/officeart/2005/8/layout/hProcess4"/>
    <dgm:cxn modelId="{FEEEF493-0B36-4CB2-B0AE-D9A35DD1C32E}" type="presParOf" srcId="{5E6B491E-FC3E-4FBB-95DE-00D759B8D750}" destId="{E16D5180-847B-4DDB-BA2D-19E51813C3C6}" srcOrd="4" destOrd="0" presId="urn:microsoft.com/office/officeart/2005/8/layout/hProcess4"/>
    <dgm:cxn modelId="{B5A41C60-6ECB-4B52-9C33-17EBFBD071FB}" type="presParOf" srcId="{0F977E42-B90E-42D7-B1A2-65D96019A648}" destId="{21AB5733-9D15-4A44-9FAD-3CE866878C73}" srcOrd="5" destOrd="0" presId="urn:microsoft.com/office/officeart/2005/8/layout/hProcess4"/>
    <dgm:cxn modelId="{8923C925-6E20-4B33-BA3F-9064EA5F4C28}" type="presParOf" srcId="{0F977E42-B90E-42D7-B1A2-65D96019A648}" destId="{E2A303DD-2033-4883-8E3A-1D1C80EDA55A}" srcOrd="6" destOrd="0" presId="urn:microsoft.com/office/officeart/2005/8/layout/hProcess4"/>
    <dgm:cxn modelId="{6C9387E5-F9BF-4187-B48C-72831E5B7945}" type="presParOf" srcId="{E2A303DD-2033-4883-8E3A-1D1C80EDA55A}" destId="{551056CF-A56E-4B41-A719-066BFE8CA221}" srcOrd="0" destOrd="0" presId="urn:microsoft.com/office/officeart/2005/8/layout/hProcess4"/>
    <dgm:cxn modelId="{B5CF75E9-ED8E-4562-A700-8E6173056AE0}" type="presParOf" srcId="{E2A303DD-2033-4883-8E3A-1D1C80EDA55A}" destId="{9A08BC55-2BA1-4D2D-B871-3E36439F80FE}" srcOrd="1" destOrd="0" presId="urn:microsoft.com/office/officeart/2005/8/layout/hProcess4"/>
    <dgm:cxn modelId="{A199FFE1-7786-4222-8653-E9B316B90F8F}" type="presParOf" srcId="{E2A303DD-2033-4883-8E3A-1D1C80EDA55A}" destId="{EAD029E1-1C77-4E20-96B9-97ABD9579A06}" srcOrd="2" destOrd="0" presId="urn:microsoft.com/office/officeart/2005/8/layout/hProcess4"/>
    <dgm:cxn modelId="{8F7D8F82-0D4C-4404-839F-4E881F3F2808}" type="presParOf" srcId="{E2A303DD-2033-4883-8E3A-1D1C80EDA55A}" destId="{6094AF59-C035-4F29-9451-8A1FC65924DF}" srcOrd="3" destOrd="0" presId="urn:microsoft.com/office/officeart/2005/8/layout/hProcess4"/>
    <dgm:cxn modelId="{8800054C-3D7D-4234-9BC4-E6B4380A0721}" type="presParOf" srcId="{E2A303DD-2033-4883-8E3A-1D1C80EDA55A}" destId="{F1C06196-4048-4E69-A41D-3B6111299708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9ABC91-F1EF-447A-AF41-FEAC91F12B86}">
      <dsp:nvSpPr>
        <dsp:cNvPr id="0" name=""/>
        <dsp:cNvSpPr/>
      </dsp:nvSpPr>
      <dsp:spPr>
        <a:xfrm rot="5400000">
          <a:off x="359680" y="3146742"/>
          <a:ext cx="1064775" cy="1771762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6E0786B-F0F8-4D9C-B452-438ECADC63A4}">
      <dsp:nvSpPr>
        <dsp:cNvPr id="0" name=""/>
        <dsp:cNvSpPr/>
      </dsp:nvSpPr>
      <dsp:spPr>
        <a:xfrm>
          <a:off x="181943" y="3676117"/>
          <a:ext cx="1599557" cy="1402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ctr" defTabSz="14224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200" kern="1200" dirty="0">
              <a:latin typeface="Gisha" panose="020B0502040204020203" pitchFamily="34" charset="-79"/>
              <a:cs typeface="Gisha" panose="020B0502040204020203" pitchFamily="34" charset="-79"/>
            </a:rPr>
            <a:t>בחירת נושא</a:t>
          </a:r>
        </a:p>
      </dsp:txBody>
      <dsp:txXfrm>
        <a:off x="181943" y="3676117"/>
        <a:ext cx="1599557" cy="1402105"/>
      </dsp:txXfrm>
    </dsp:sp>
    <dsp:sp modelId="{B6C7FAE2-4CF5-4F7F-8C2D-BCDD7E49B24B}">
      <dsp:nvSpPr>
        <dsp:cNvPr id="0" name=""/>
        <dsp:cNvSpPr/>
      </dsp:nvSpPr>
      <dsp:spPr>
        <a:xfrm>
          <a:off x="1479697" y="3016303"/>
          <a:ext cx="301803" cy="301803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shade val="50000"/>
                <a:hueOff val="60774"/>
                <a:satOff val="1628"/>
                <a:lumOff val="717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60774"/>
                <a:satOff val="1628"/>
                <a:lumOff val="717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60774"/>
                <a:satOff val="1628"/>
                <a:lumOff val="717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60774"/>
              <a:satOff val="1628"/>
              <a:lumOff val="7173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875435-01B1-41D9-A9FE-12D4C78CB4C3}">
      <dsp:nvSpPr>
        <dsp:cNvPr id="0" name=""/>
        <dsp:cNvSpPr/>
      </dsp:nvSpPr>
      <dsp:spPr>
        <a:xfrm rot="5400000">
          <a:off x="2317851" y="2662191"/>
          <a:ext cx="1064775" cy="1771762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shade val="50000"/>
                <a:hueOff val="121548"/>
                <a:satOff val="3256"/>
                <a:lumOff val="14347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121548"/>
                <a:satOff val="3256"/>
                <a:lumOff val="14347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121548"/>
                <a:satOff val="3256"/>
                <a:lumOff val="14347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121548"/>
              <a:satOff val="3256"/>
              <a:lumOff val="14347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4EE6490-3ACA-431E-9EC1-98AF244ACFD8}">
      <dsp:nvSpPr>
        <dsp:cNvPr id="0" name=""/>
        <dsp:cNvSpPr/>
      </dsp:nvSpPr>
      <dsp:spPr>
        <a:xfrm>
          <a:off x="2140113" y="3191566"/>
          <a:ext cx="1599557" cy="1402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ctr" defTabSz="14224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200" kern="1200" dirty="0">
              <a:latin typeface="Gisha" panose="020B0502040204020203" pitchFamily="34" charset="-79"/>
              <a:cs typeface="Gisha" panose="020B0502040204020203" pitchFamily="34" charset="-79"/>
            </a:rPr>
            <a:t>כריית נתונים</a:t>
          </a:r>
        </a:p>
      </dsp:txBody>
      <dsp:txXfrm>
        <a:off x="2140113" y="3191566"/>
        <a:ext cx="1599557" cy="1402105"/>
      </dsp:txXfrm>
    </dsp:sp>
    <dsp:sp modelId="{B99DFD08-1139-4AF1-96C3-567A83139A26}">
      <dsp:nvSpPr>
        <dsp:cNvPr id="0" name=""/>
        <dsp:cNvSpPr/>
      </dsp:nvSpPr>
      <dsp:spPr>
        <a:xfrm>
          <a:off x="3437867" y="2531751"/>
          <a:ext cx="301803" cy="301803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shade val="50000"/>
                <a:hueOff val="182323"/>
                <a:satOff val="4885"/>
                <a:lumOff val="2152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182323"/>
                <a:satOff val="4885"/>
                <a:lumOff val="2152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182323"/>
                <a:satOff val="4885"/>
                <a:lumOff val="2152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182323"/>
              <a:satOff val="4885"/>
              <a:lumOff val="2152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8E9D495-224A-4A53-B22A-C64E6BEAA6E7}">
      <dsp:nvSpPr>
        <dsp:cNvPr id="0" name=""/>
        <dsp:cNvSpPr/>
      </dsp:nvSpPr>
      <dsp:spPr>
        <a:xfrm rot="5400000">
          <a:off x="4276021" y="2177639"/>
          <a:ext cx="1064775" cy="1771762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shade val="50000"/>
                <a:hueOff val="243097"/>
                <a:satOff val="6513"/>
                <a:lumOff val="2869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243097"/>
                <a:satOff val="6513"/>
                <a:lumOff val="2869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243097"/>
                <a:satOff val="6513"/>
                <a:lumOff val="2869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243097"/>
              <a:satOff val="6513"/>
              <a:lumOff val="28693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D04B538-E0A5-4BE9-8B51-02DCFEEB6FAB}">
      <dsp:nvSpPr>
        <dsp:cNvPr id="0" name=""/>
        <dsp:cNvSpPr/>
      </dsp:nvSpPr>
      <dsp:spPr>
        <a:xfrm>
          <a:off x="4098284" y="2707015"/>
          <a:ext cx="1599557" cy="1402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ctr" defTabSz="14224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Gisha" panose="020B0502040204020203" pitchFamily="34" charset="-79"/>
              <a:cs typeface="Gisha" panose="020B0502040204020203" pitchFamily="34" charset="-79"/>
            </a:rPr>
            <a:t>EDA</a:t>
          </a:r>
          <a:r>
            <a:rPr lang="he-IL" sz="3200" kern="1200" dirty="0">
              <a:latin typeface="Gisha" panose="020B0502040204020203" pitchFamily="34" charset="-79"/>
              <a:cs typeface="Gisha" panose="020B0502040204020203" pitchFamily="34" charset="-79"/>
            </a:rPr>
            <a:t> וטיוב</a:t>
          </a:r>
        </a:p>
      </dsp:txBody>
      <dsp:txXfrm>
        <a:off x="4098284" y="2707015"/>
        <a:ext cx="1599557" cy="1402105"/>
      </dsp:txXfrm>
    </dsp:sp>
    <dsp:sp modelId="{CE3CDA80-4E8F-48F7-B4EC-ED8CD66C4DD3}">
      <dsp:nvSpPr>
        <dsp:cNvPr id="0" name=""/>
        <dsp:cNvSpPr/>
      </dsp:nvSpPr>
      <dsp:spPr>
        <a:xfrm>
          <a:off x="5396038" y="2047200"/>
          <a:ext cx="301803" cy="301803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shade val="50000"/>
                <a:hueOff val="303871"/>
                <a:satOff val="8141"/>
                <a:lumOff val="3586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303871"/>
                <a:satOff val="8141"/>
                <a:lumOff val="3586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303871"/>
                <a:satOff val="8141"/>
                <a:lumOff val="3586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303871"/>
              <a:satOff val="8141"/>
              <a:lumOff val="35866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C93C352-2B5C-454B-B68F-1E5B533BFFE9}">
      <dsp:nvSpPr>
        <dsp:cNvPr id="0" name=""/>
        <dsp:cNvSpPr/>
      </dsp:nvSpPr>
      <dsp:spPr>
        <a:xfrm rot="5400000">
          <a:off x="6234192" y="1693088"/>
          <a:ext cx="1064775" cy="1771762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shade val="50000"/>
                <a:hueOff val="303871"/>
                <a:satOff val="8141"/>
                <a:lumOff val="3586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303871"/>
                <a:satOff val="8141"/>
                <a:lumOff val="3586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303871"/>
                <a:satOff val="8141"/>
                <a:lumOff val="3586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303871"/>
              <a:satOff val="8141"/>
              <a:lumOff val="35866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33EA0A3-89E5-42FA-8115-A9D973F3ACCF}">
      <dsp:nvSpPr>
        <dsp:cNvPr id="0" name=""/>
        <dsp:cNvSpPr/>
      </dsp:nvSpPr>
      <dsp:spPr>
        <a:xfrm>
          <a:off x="6056454" y="2222463"/>
          <a:ext cx="1599557" cy="1402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ctr" defTabSz="14224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200" kern="1200" dirty="0">
              <a:latin typeface="Gisha" panose="020B0502040204020203" pitchFamily="34" charset="-79"/>
              <a:cs typeface="Gisha" panose="020B0502040204020203" pitchFamily="34" charset="-79"/>
            </a:rPr>
            <a:t>בחירת מודלים</a:t>
          </a:r>
        </a:p>
      </dsp:txBody>
      <dsp:txXfrm>
        <a:off x="6056454" y="2222463"/>
        <a:ext cx="1599557" cy="1402105"/>
      </dsp:txXfrm>
    </dsp:sp>
    <dsp:sp modelId="{059DA203-68C2-4446-A5A9-721AB4CD1CD8}">
      <dsp:nvSpPr>
        <dsp:cNvPr id="0" name=""/>
        <dsp:cNvSpPr/>
      </dsp:nvSpPr>
      <dsp:spPr>
        <a:xfrm>
          <a:off x="7354208" y="1562649"/>
          <a:ext cx="301803" cy="301803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shade val="50000"/>
                <a:hueOff val="243097"/>
                <a:satOff val="6513"/>
                <a:lumOff val="2869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243097"/>
                <a:satOff val="6513"/>
                <a:lumOff val="2869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243097"/>
                <a:satOff val="6513"/>
                <a:lumOff val="2869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243097"/>
              <a:satOff val="6513"/>
              <a:lumOff val="28693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48F5FD8-B6F0-4EBE-A553-064F716D74ED}">
      <dsp:nvSpPr>
        <dsp:cNvPr id="0" name=""/>
        <dsp:cNvSpPr/>
      </dsp:nvSpPr>
      <dsp:spPr>
        <a:xfrm rot="5400000">
          <a:off x="8192362" y="1208537"/>
          <a:ext cx="1064775" cy="1771762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shade val="50000"/>
                <a:hueOff val="182323"/>
                <a:satOff val="4885"/>
                <a:lumOff val="2152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182323"/>
                <a:satOff val="4885"/>
                <a:lumOff val="2152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182323"/>
                <a:satOff val="4885"/>
                <a:lumOff val="2152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182323"/>
              <a:satOff val="4885"/>
              <a:lumOff val="2152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A1D9721-460F-4C39-BED6-1B0236AB963C}">
      <dsp:nvSpPr>
        <dsp:cNvPr id="0" name=""/>
        <dsp:cNvSpPr/>
      </dsp:nvSpPr>
      <dsp:spPr>
        <a:xfrm>
          <a:off x="8014625" y="1737912"/>
          <a:ext cx="1599557" cy="1402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ctr" defTabSz="14224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200" kern="1200" dirty="0">
              <a:latin typeface="Gisha" panose="020B0502040204020203" pitchFamily="34" charset="-79"/>
              <a:cs typeface="Gisha" panose="020B0502040204020203" pitchFamily="34" charset="-79"/>
            </a:rPr>
            <a:t>אימון מודלים</a:t>
          </a:r>
        </a:p>
      </dsp:txBody>
      <dsp:txXfrm>
        <a:off x="8014625" y="1737912"/>
        <a:ext cx="1599557" cy="1402105"/>
      </dsp:txXfrm>
    </dsp:sp>
    <dsp:sp modelId="{D36E9D1B-FFA4-4520-81A5-8C7CDABBE6DC}">
      <dsp:nvSpPr>
        <dsp:cNvPr id="0" name=""/>
        <dsp:cNvSpPr/>
      </dsp:nvSpPr>
      <dsp:spPr>
        <a:xfrm>
          <a:off x="9312378" y="1078098"/>
          <a:ext cx="301803" cy="301803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shade val="50000"/>
                <a:hueOff val="121548"/>
                <a:satOff val="3256"/>
                <a:lumOff val="14347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121548"/>
                <a:satOff val="3256"/>
                <a:lumOff val="14347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121548"/>
                <a:satOff val="3256"/>
                <a:lumOff val="14347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121548"/>
              <a:satOff val="3256"/>
              <a:lumOff val="14347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93F3811-4FB9-40EB-B4B4-9CB7BEB21726}">
      <dsp:nvSpPr>
        <dsp:cNvPr id="0" name=""/>
        <dsp:cNvSpPr/>
      </dsp:nvSpPr>
      <dsp:spPr>
        <a:xfrm rot="5400000">
          <a:off x="10150532" y="723986"/>
          <a:ext cx="1064775" cy="1771762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shade val="50000"/>
                <a:hueOff val="60774"/>
                <a:satOff val="1628"/>
                <a:lumOff val="717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60774"/>
                <a:satOff val="1628"/>
                <a:lumOff val="717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60774"/>
                <a:satOff val="1628"/>
                <a:lumOff val="717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60774"/>
              <a:satOff val="1628"/>
              <a:lumOff val="7173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E342C40-14D9-454A-AD34-B4F15575DB92}">
      <dsp:nvSpPr>
        <dsp:cNvPr id="0" name=""/>
        <dsp:cNvSpPr/>
      </dsp:nvSpPr>
      <dsp:spPr>
        <a:xfrm>
          <a:off x="9972795" y="1253361"/>
          <a:ext cx="1599557" cy="1402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ctr" defTabSz="14224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200" kern="1200" dirty="0">
              <a:latin typeface="Gisha" panose="020B0502040204020203" pitchFamily="34" charset="-79"/>
              <a:cs typeface="Gisha" panose="020B0502040204020203" pitchFamily="34" charset="-79"/>
            </a:rPr>
            <a:t>תוצאות חיזוי</a:t>
          </a:r>
        </a:p>
      </dsp:txBody>
      <dsp:txXfrm>
        <a:off x="9972795" y="1253361"/>
        <a:ext cx="1599557" cy="14021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98A0CE-8B37-488C-ADCE-A5C2B96105DD}">
      <dsp:nvSpPr>
        <dsp:cNvPr id="0" name=""/>
        <dsp:cNvSpPr/>
      </dsp:nvSpPr>
      <dsp:spPr>
        <a:xfrm>
          <a:off x="2156" y="2538588"/>
          <a:ext cx="2400724" cy="198009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47F8BD-2AF5-4E5A-96AB-B3ED3013DD88}">
      <dsp:nvSpPr>
        <dsp:cNvPr id="0" name=""/>
        <dsp:cNvSpPr/>
      </dsp:nvSpPr>
      <dsp:spPr>
        <a:xfrm>
          <a:off x="1364625" y="3058205"/>
          <a:ext cx="2576694" cy="2576694"/>
        </a:xfrm>
        <a:prstGeom prst="leftCircularArrow">
          <a:avLst>
            <a:gd name="adj1" fmla="val 2881"/>
            <a:gd name="adj2" fmla="val 352310"/>
            <a:gd name="adj3" fmla="val 2127645"/>
            <a:gd name="adj4" fmla="val 9024313"/>
            <a:gd name="adj5" fmla="val 3362"/>
          </a:avLst>
        </a:prstGeom>
        <a:gradFill rotWithShape="0">
          <a:gsLst>
            <a:gs pos="0">
              <a:schemeClr val="accent1">
                <a:shade val="9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9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9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A3C32D-6F12-4A9A-859D-711A992A5864}">
      <dsp:nvSpPr>
        <dsp:cNvPr id="0" name=""/>
        <dsp:cNvSpPr/>
      </dsp:nvSpPr>
      <dsp:spPr>
        <a:xfrm>
          <a:off x="535650" y="4094485"/>
          <a:ext cx="2133977" cy="8486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Gisha" panose="020B0502040204020203" pitchFamily="34" charset="-79"/>
              <a:cs typeface="Gisha" panose="020B0502040204020203" pitchFamily="34" charset="-79"/>
            </a:rPr>
            <a:t>Crawling</a:t>
          </a:r>
          <a:br>
            <a:rPr lang="en-US" sz="2000" kern="1200" dirty="0">
              <a:latin typeface="Gisha" panose="020B0502040204020203" pitchFamily="34" charset="-79"/>
              <a:cs typeface="Gisha" panose="020B0502040204020203" pitchFamily="34" charset="-79"/>
            </a:rPr>
          </a:br>
          <a:r>
            <a:rPr lang="en-US" sz="2000" kern="1200" dirty="0">
              <a:latin typeface="Gisha" panose="020B0502040204020203" pitchFamily="34" charset="-79"/>
              <a:cs typeface="Gisha" panose="020B0502040204020203" pitchFamily="34" charset="-79"/>
            </a:rPr>
            <a:t>El-AL Website</a:t>
          </a:r>
          <a:endParaRPr lang="he-IL" sz="2000" kern="1200" dirty="0">
            <a:latin typeface="Gisha" panose="020B0502040204020203" pitchFamily="34" charset="-79"/>
            <a:cs typeface="Gisha" panose="020B0502040204020203" pitchFamily="34" charset="-79"/>
          </a:endParaRPr>
        </a:p>
      </dsp:txBody>
      <dsp:txXfrm>
        <a:off x="560505" y="4119340"/>
        <a:ext cx="2084267" cy="798902"/>
      </dsp:txXfrm>
    </dsp:sp>
    <dsp:sp modelId="{5697267B-B525-4B38-B40E-AA7E3DCC15D7}">
      <dsp:nvSpPr>
        <dsp:cNvPr id="0" name=""/>
        <dsp:cNvSpPr/>
      </dsp:nvSpPr>
      <dsp:spPr>
        <a:xfrm>
          <a:off x="3023161" y="2538588"/>
          <a:ext cx="2400724" cy="198009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50000"/>
              <a:hueOff val="167129"/>
              <a:satOff val="4478"/>
              <a:lumOff val="1972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4C9103-302E-41E9-BCA1-055F2EA57C04}">
      <dsp:nvSpPr>
        <dsp:cNvPr id="0" name=""/>
        <dsp:cNvSpPr/>
      </dsp:nvSpPr>
      <dsp:spPr>
        <a:xfrm>
          <a:off x="4365685" y="1344843"/>
          <a:ext cx="2883453" cy="2883453"/>
        </a:xfrm>
        <a:prstGeom prst="circularArrow">
          <a:avLst>
            <a:gd name="adj1" fmla="val 2575"/>
            <a:gd name="adj2" fmla="val 312586"/>
            <a:gd name="adj3" fmla="val 19511747"/>
            <a:gd name="adj4" fmla="val 12575355"/>
            <a:gd name="adj5" fmla="val 3004"/>
          </a:avLst>
        </a:prstGeom>
        <a:gradFill rotWithShape="0">
          <a:gsLst>
            <a:gs pos="0">
              <a:schemeClr val="accent1">
                <a:shade val="90000"/>
                <a:hueOff val="233943"/>
                <a:satOff val="-2143"/>
                <a:lumOff val="1850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90000"/>
                <a:hueOff val="233943"/>
                <a:satOff val="-2143"/>
                <a:lumOff val="1850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90000"/>
                <a:hueOff val="233943"/>
                <a:satOff val="-2143"/>
                <a:lumOff val="1850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6E0FB0F-E406-4129-9184-0FAA684FB4F5}">
      <dsp:nvSpPr>
        <dsp:cNvPr id="0" name=""/>
        <dsp:cNvSpPr/>
      </dsp:nvSpPr>
      <dsp:spPr>
        <a:xfrm>
          <a:off x="3556655" y="2114390"/>
          <a:ext cx="2133977" cy="8486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50000"/>
                <a:hueOff val="167129"/>
                <a:satOff val="4478"/>
                <a:lumOff val="1972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167129"/>
                <a:satOff val="4478"/>
                <a:lumOff val="1972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167129"/>
                <a:satOff val="4478"/>
                <a:lumOff val="1972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latin typeface="Gisha" panose="020B0502040204020203" pitchFamily="34" charset="-79"/>
              <a:cs typeface="Gisha" panose="020B0502040204020203" pitchFamily="34" charset="-79"/>
            </a:rPr>
            <a:t>Crawling Flightera website</a:t>
          </a:r>
          <a:endParaRPr lang="he-IL" sz="2000" b="0" kern="1200" dirty="0">
            <a:latin typeface="Gisha" panose="020B0502040204020203" pitchFamily="34" charset="-79"/>
            <a:cs typeface="Gisha" panose="020B0502040204020203" pitchFamily="34" charset="-79"/>
          </a:endParaRPr>
        </a:p>
      </dsp:txBody>
      <dsp:txXfrm>
        <a:off x="3581510" y="2139245"/>
        <a:ext cx="2084267" cy="798902"/>
      </dsp:txXfrm>
    </dsp:sp>
    <dsp:sp modelId="{99D2879C-3BA9-4332-B365-E955459854B8}">
      <dsp:nvSpPr>
        <dsp:cNvPr id="0" name=""/>
        <dsp:cNvSpPr/>
      </dsp:nvSpPr>
      <dsp:spPr>
        <a:xfrm>
          <a:off x="6044166" y="2538588"/>
          <a:ext cx="2400724" cy="198009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50000"/>
              <a:hueOff val="334258"/>
              <a:satOff val="8955"/>
              <a:lumOff val="3945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AB5733-9D15-4A44-9FAD-3CE866878C73}">
      <dsp:nvSpPr>
        <dsp:cNvPr id="0" name=""/>
        <dsp:cNvSpPr/>
      </dsp:nvSpPr>
      <dsp:spPr>
        <a:xfrm>
          <a:off x="7411835" y="3048921"/>
          <a:ext cx="2576787" cy="2576787"/>
        </a:xfrm>
        <a:prstGeom prst="leftCircularArrow">
          <a:avLst>
            <a:gd name="adj1" fmla="val 2881"/>
            <a:gd name="adj2" fmla="val 352297"/>
            <a:gd name="adj3" fmla="val 2157863"/>
            <a:gd name="adj4" fmla="val 9054545"/>
            <a:gd name="adj5" fmla="val 3361"/>
          </a:avLst>
        </a:prstGeom>
        <a:gradFill rotWithShape="0">
          <a:gsLst>
            <a:gs pos="0">
              <a:schemeClr val="accent1">
                <a:shade val="90000"/>
                <a:hueOff val="233943"/>
                <a:satOff val="-2143"/>
                <a:lumOff val="1850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90000"/>
                <a:hueOff val="233943"/>
                <a:satOff val="-2143"/>
                <a:lumOff val="1850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90000"/>
                <a:hueOff val="233943"/>
                <a:satOff val="-2143"/>
                <a:lumOff val="1850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FB04D0-746E-4C72-9511-53C756F10AB7}">
      <dsp:nvSpPr>
        <dsp:cNvPr id="0" name=""/>
        <dsp:cNvSpPr/>
      </dsp:nvSpPr>
      <dsp:spPr>
        <a:xfrm>
          <a:off x="6615912" y="4076011"/>
          <a:ext cx="2057474" cy="8486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50000"/>
                <a:hueOff val="334258"/>
                <a:satOff val="8955"/>
                <a:lumOff val="3945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334258"/>
                <a:satOff val="8955"/>
                <a:lumOff val="3945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334258"/>
                <a:satOff val="8955"/>
                <a:lumOff val="3945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Gisha" panose="020B0502040204020203" pitchFamily="34" charset="-79"/>
              <a:cs typeface="Gisha" panose="020B0502040204020203" pitchFamily="34" charset="-79"/>
            </a:rPr>
            <a:t>API </a:t>
          </a:r>
          <a:r>
            <a:rPr lang="en-US" sz="2000" kern="1200" dirty="0" err="1">
              <a:latin typeface="Gisha" panose="020B0502040204020203" pitchFamily="34" charset="-79"/>
              <a:cs typeface="Gisha" panose="020B0502040204020203" pitchFamily="34" charset="-79"/>
            </a:rPr>
            <a:t>Flightstats</a:t>
          </a:r>
          <a:r>
            <a:rPr lang="en-US" sz="2000" kern="1200" dirty="0">
              <a:latin typeface="Gisha" panose="020B0502040204020203" pitchFamily="34" charset="-79"/>
              <a:cs typeface="Gisha" panose="020B0502040204020203" pitchFamily="34" charset="-79"/>
            </a:rPr>
            <a:t> Website</a:t>
          </a:r>
        </a:p>
      </dsp:txBody>
      <dsp:txXfrm>
        <a:off x="6640767" y="4100866"/>
        <a:ext cx="2007764" cy="798902"/>
      </dsp:txXfrm>
    </dsp:sp>
    <dsp:sp modelId="{9A08BC55-2BA1-4D2D-B871-3E36439F80FE}">
      <dsp:nvSpPr>
        <dsp:cNvPr id="0" name=""/>
        <dsp:cNvSpPr/>
      </dsp:nvSpPr>
      <dsp:spPr>
        <a:xfrm>
          <a:off x="9065172" y="2538588"/>
          <a:ext cx="2400724" cy="198009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50000"/>
              <a:hueOff val="167129"/>
              <a:satOff val="4478"/>
              <a:lumOff val="1972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94AF59-C035-4F29-9451-8A1FC65924DF}">
      <dsp:nvSpPr>
        <dsp:cNvPr id="0" name=""/>
        <dsp:cNvSpPr/>
      </dsp:nvSpPr>
      <dsp:spPr>
        <a:xfrm>
          <a:off x="9598666" y="2114390"/>
          <a:ext cx="2133977" cy="8486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50000"/>
                <a:hueOff val="167129"/>
                <a:satOff val="4478"/>
                <a:lumOff val="1972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shade val="50000"/>
                <a:hueOff val="167129"/>
                <a:satOff val="4478"/>
                <a:lumOff val="1972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shade val="50000"/>
                <a:hueOff val="167129"/>
                <a:satOff val="4478"/>
                <a:lumOff val="1972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Gisha" panose="020B0502040204020203" pitchFamily="34" charset="-79"/>
              <a:cs typeface="Gisha" panose="020B0502040204020203" pitchFamily="34" charset="-79"/>
            </a:rPr>
            <a:t>API Open-</a:t>
          </a:r>
          <a:r>
            <a:rPr lang="en-US" sz="2000" kern="1200" dirty="0" err="1">
              <a:latin typeface="Gisha" panose="020B0502040204020203" pitchFamily="34" charset="-79"/>
              <a:cs typeface="Gisha" panose="020B0502040204020203" pitchFamily="34" charset="-79"/>
            </a:rPr>
            <a:t>Meteo</a:t>
          </a:r>
          <a:r>
            <a:rPr lang="en-US" sz="2000" kern="1200" dirty="0">
              <a:latin typeface="Gisha" panose="020B0502040204020203" pitchFamily="34" charset="-79"/>
              <a:cs typeface="Gisha" panose="020B0502040204020203" pitchFamily="34" charset="-79"/>
            </a:rPr>
            <a:t> Website</a:t>
          </a:r>
          <a:endParaRPr lang="he-IL" sz="2000" kern="1200" dirty="0">
            <a:latin typeface="Gisha" panose="020B0502040204020203" pitchFamily="34" charset="-79"/>
            <a:cs typeface="Gisha" panose="020B0502040204020203" pitchFamily="34" charset="-79"/>
          </a:endParaRPr>
        </a:p>
      </dsp:txBody>
      <dsp:txXfrm>
        <a:off x="9623521" y="2139245"/>
        <a:ext cx="2084267" cy="7989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1F6B6F34-7A90-4867-BF4E-CBC7B94627E3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A40E41A1-43C7-41EA-929E-00112CFE46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96002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84302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6527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0382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05507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922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54155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210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84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01728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02091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65833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E145DE9-7A15-4A47-8903-ED4584BB441F}" type="datetimeFigureOut">
              <a:rPr lang="he-IL" smtClean="0"/>
              <a:t>כ"ו/סיון/תשפ"ג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FFADC-426A-49A2-93CB-B7C9C4A446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03825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hyperlink" Target="https://developer.flightstats.com/admin/applications" TargetMode="External"/><Relationship Id="rId7" Type="http://schemas.openxmlformats.org/officeDocument/2006/relationships/image" Target="../media/image20.png"/><Relationship Id="rId2" Type="http://schemas.openxmlformats.org/officeDocument/2006/relationships/hyperlink" Target="https://open-meteo.com/en/docs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telechofesh.co.il/&#1500;&#1499;&#1514;&#1489;&#1492;" TargetMode="External"/><Relationship Id="rId5" Type="http://schemas.openxmlformats.org/officeDocument/2006/relationships/hyperlink" Target="https://umanshalom.co.il/news-page/%D7%90%D7%9C-%D7%A2%D7%9C-%D7%94%D7%9B%D7%99-%D7%9E%D7%90%D7%97%D7%A8%D7%AA-%D7%91%D7%A2%D7%95%D7%9C%D7%9D-%D7%9B%D7%9A-%D7%A2%D7%95%D7%9C%D7%94-%D7%9E%D7%93%D7%95%D7%97-%D7%A9%D7%9C-flightstats/" TargetMode="External"/><Relationship Id="rId4" Type="http://schemas.openxmlformats.org/officeDocument/2006/relationships/hyperlink" Target="https://www.flightera.net/en/planes/4x-ela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3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10" Type="http://schemas.openxmlformats.org/officeDocument/2006/relationships/image" Target="../media/image8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אל על ממשיכה לצמצם - תפעיל 4 טיסות יומיות בלבד | כלכליסט">
            <a:extLst>
              <a:ext uri="{FF2B5EF4-FFF2-40B4-BE49-F238E27FC236}">
                <a16:creationId xmlns:a16="http://schemas.microsoft.com/office/drawing/2014/main" id="{91AE0CE3-6487-FE51-3E5C-3A1C1969DF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11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3D26C51B-C4EF-A84B-B0BB-E70DABAFBB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031" y="2507225"/>
            <a:ext cx="10593938" cy="2039951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rgbClr val="FFFFFF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Delay’s prediction on</a:t>
            </a:r>
            <a:br>
              <a:rPr lang="en-US" sz="6600" b="1" dirty="0">
                <a:solidFill>
                  <a:srgbClr val="FFFFFF"/>
                </a:solidFill>
                <a:latin typeface="Gisha" panose="020B0502040204020203" pitchFamily="34" charset="-79"/>
                <a:cs typeface="Gisha" panose="020B0502040204020203" pitchFamily="34" charset="-79"/>
              </a:rPr>
            </a:br>
            <a:r>
              <a:rPr lang="en-US" sz="6600" b="1" dirty="0">
                <a:solidFill>
                  <a:srgbClr val="FFFFFF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El-Al flights</a:t>
            </a:r>
            <a:endParaRPr lang="he-IL" sz="6600" b="1" dirty="0">
              <a:solidFill>
                <a:srgbClr val="FFFFFF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0A3C3D6B-98C4-DFE6-B230-488A15D26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25833"/>
            <a:ext cx="9144000" cy="1098395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By Ron Gorlik &amp; Shilat Ivgi </a:t>
            </a:r>
            <a:endParaRPr lang="he-IL" sz="2000" dirty="0">
              <a:solidFill>
                <a:schemeClr val="tx1">
                  <a:lumMod val="95000"/>
                </a:schemeClr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93387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3D17B84-3649-1036-D8FD-581D641A5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444" y="326296"/>
            <a:ext cx="10515600" cy="1325562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Data cleaning &amp; Outliers</a:t>
            </a:r>
            <a:endParaRPr lang="he-IL" b="1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CC2F539A-7479-643F-07A8-BCEB9E6DB9D3}"/>
              </a:ext>
            </a:extLst>
          </p:cNvPr>
          <p:cNvSpPr txBox="1"/>
          <p:nvPr/>
        </p:nvSpPr>
        <p:spPr>
          <a:xfrm>
            <a:off x="0" y="3453192"/>
            <a:ext cx="5671128" cy="18878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1. במסגרת ניקוי וטיוב הנתונים הורדו שדות (עמודות) לא רלוונטיות שהכילו בעיקר רשומות ריקות.</a:t>
            </a:r>
          </a:p>
          <a:p>
            <a:pPr algn="r" rtl="1">
              <a:lnSpc>
                <a:spcPct val="150000"/>
              </a:lnSpc>
            </a:pP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2. טיוב רשומות ללא עיכוב למס' נומרי 0 במקום </a:t>
            </a:r>
            <a: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  <a:t>NULL</a:t>
            </a: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.</a:t>
            </a:r>
            <a:b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</a:b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3. </a:t>
            </a:r>
            <a: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  <a:t>Remove duplicates</a:t>
            </a: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 – הושמטו רשומות כפולות.</a:t>
            </a: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163C6A5D-0951-BE70-7460-726F4F4E7335}"/>
              </a:ext>
            </a:extLst>
          </p:cNvPr>
          <p:cNvSpPr txBox="1"/>
          <p:nvPr/>
        </p:nvSpPr>
        <p:spPr>
          <a:xfrm>
            <a:off x="6237907" y="3453192"/>
            <a:ext cx="5671128" cy="18878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1. עקב סגירת השמיים ממגפת הקורונה החל משנת 2020, נגרמו שיבושים רבים בעיקר במגמת התעופה ועל כן – לא ניתן לחזות עיכובי טיסות על בסיס תקופה זו.</a:t>
            </a:r>
            <a:endParaRPr lang="en-US" sz="2000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algn="r" rtl="1">
              <a:lnSpc>
                <a:spcPct val="150000"/>
              </a:lnSpc>
            </a:pP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2. שימוש ב-</a:t>
            </a:r>
            <a: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  <a:t>IQR</a:t>
            </a: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 להורדת חריגים בזמן העיכוב.</a:t>
            </a:r>
          </a:p>
        </p:txBody>
      </p:sp>
      <p:pic>
        <p:nvPicPr>
          <p:cNvPr id="2050" name="Picture 2" descr="Data Cleansing Icons - Free SVG &amp; PNG Data Cleansing Images - Noun Project">
            <a:extLst>
              <a:ext uri="{FF2B5EF4-FFF2-40B4-BE49-F238E27FC236}">
                <a16:creationId xmlns:a16="http://schemas.microsoft.com/office/drawing/2014/main" id="{0E5C2DA6-0581-0381-BDF6-9B7C6ED01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176" y="1690248"/>
            <a:ext cx="1756046" cy="1756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Outliers Immagini - Sfoglia 2,272 foto, vettoriali e video Stock | Adobe  Stock">
            <a:extLst>
              <a:ext uri="{FF2B5EF4-FFF2-40B4-BE49-F238E27FC236}">
                <a16:creationId xmlns:a16="http://schemas.microsoft.com/office/drawing/2014/main" id="{79B4C179-8BB9-CF54-F5F2-13D2C64EE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7310" y="1942623"/>
            <a:ext cx="2057235" cy="1379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4034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3D17B84-3649-1036-D8FD-581D641A5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Data Improvement</a:t>
            </a:r>
            <a:endParaRPr lang="he-IL" b="1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D8D7B260-337A-5E32-8FCF-6AF7B69C8E71}"/>
              </a:ext>
            </a:extLst>
          </p:cNvPr>
          <p:cNvSpPr txBox="1"/>
          <p:nvPr/>
        </p:nvSpPr>
        <p:spPr>
          <a:xfrm>
            <a:off x="1607127" y="1874728"/>
            <a:ext cx="9550400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 עמודת תאריך שהגיעה מהשרת </a:t>
            </a:r>
            <a:r>
              <a:rPr lang="en-US" sz="2800" dirty="0">
                <a:latin typeface="Gisha" panose="020B0502040204020203" pitchFamily="34" charset="-79"/>
                <a:cs typeface="Gisha" panose="020B0502040204020203" pitchFamily="34" charset="-79"/>
              </a:rPr>
              <a:t>API</a:t>
            </a: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 של </a:t>
            </a:r>
            <a:r>
              <a:rPr lang="en-US" sz="2800" dirty="0">
                <a:latin typeface="Gisha" panose="020B0502040204020203" pitchFamily="34" charset="-79"/>
                <a:cs typeface="Gisha" panose="020B0502040204020203" pitchFamily="34" charset="-79"/>
              </a:rPr>
              <a:t>FLIGHTSTATS</a:t>
            </a: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 הגיעה בפורמט מחרוזת ועל כן היה צריך לפרק את העמודה ל-5 עמודות נפרדות (שנה, חודש, יום, שעות, דקות) ולבנות מחדש עמודה בפורמט תאריך.</a:t>
            </a:r>
          </a:p>
        </p:txBody>
      </p:sp>
    </p:spTree>
    <p:extLst>
      <p:ext uri="{BB962C8B-B14F-4D97-AF65-F5344CB8AC3E}">
        <p14:creationId xmlns:p14="http://schemas.microsoft.com/office/powerpoint/2010/main" val="965215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1E2471D-7309-6687-AA43-B8FDF46A3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Critical information for forecasting</a:t>
            </a:r>
            <a:endParaRPr lang="he-IL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D541A009-7BFE-BB4E-312E-58C2DC0E5942}"/>
              </a:ext>
            </a:extLst>
          </p:cNvPr>
          <p:cNvSpPr txBox="1"/>
          <p:nvPr/>
        </p:nvSpPr>
        <p:spPr>
          <a:xfrm>
            <a:off x="2124364" y="1884218"/>
            <a:ext cx="9236363" cy="38986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העמודות החשובות לחיזוי זמן עיכוב טיסה יהיו 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 מזג אוויר (</a:t>
            </a:r>
            <a:r>
              <a:rPr lang="en-US" sz="2800" dirty="0">
                <a:latin typeface="Gisha" panose="020B0502040204020203" pitchFamily="34" charset="-79"/>
                <a:cs typeface="Gisha" panose="020B0502040204020203" pitchFamily="34" charset="-79"/>
              </a:rPr>
              <a:t>Weather</a:t>
            </a: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 תאריך המראה (</a:t>
            </a:r>
            <a:r>
              <a:rPr lang="en-US" sz="2800" dirty="0">
                <a:latin typeface="Gisha" panose="020B0502040204020203" pitchFamily="34" charset="-79"/>
                <a:cs typeface="Gisha" panose="020B0502040204020203" pitchFamily="34" charset="-79"/>
              </a:rPr>
              <a:t>Departure time</a:t>
            </a: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 חג (</a:t>
            </a:r>
            <a:r>
              <a:rPr lang="en-US" sz="2800" dirty="0">
                <a:latin typeface="Gisha" panose="020B0502040204020203" pitchFamily="34" charset="-79"/>
                <a:cs typeface="Gisha" panose="020B0502040204020203" pitchFamily="34" charset="-79"/>
              </a:rPr>
              <a:t>Holiday</a:t>
            </a: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)</a:t>
            </a:r>
            <a:r>
              <a:rPr lang="en-US" sz="2800" dirty="0">
                <a:latin typeface="Gisha" panose="020B0502040204020203" pitchFamily="34" charset="-79"/>
                <a:cs typeface="Gisha" panose="020B0502040204020203" pitchFamily="34" charset="-79"/>
              </a:rPr>
              <a:t>Boolean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 שדה המראה (</a:t>
            </a:r>
            <a:r>
              <a:rPr lang="en-US" sz="2800" dirty="0">
                <a:latin typeface="Gisha" panose="020B0502040204020203" pitchFamily="34" charset="-79"/>
                <a:cs typeface="Gisha" panose="020B0502040204020203" pitchFamily="34" charset="-79"/>
              </a:rPr>
              <a:t>Departure Airport</a:t>
            </a: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 משך זמן הטיסה (</a:t>
            </a:r>
            <a:r>
              <a:rPr lang="en-US" sz="2800" dirty="0">
                <a:latin typeface="Gisha" panose="020B0502040204020203" pitchFamily="34" charset="-79"/>
                <a:cs typeface="Gisha" panose="020B0502040204020203" pitchFamily="34" charset="-79"/>
              </a:rPr>
              <a:t>Duration of flight - Minutes</a:t>
            </a:r>
            <a:r>
              <a:rPr lang="he-IL" sz="2800" dirty="0">
                <a:latin typeface="Gisha" panose="020B0502040204020203" pitchFamily="34" charset="-79"/>
                <a:cs typeface="Gisha" panose="020B0502040204020203" pitchFamily="34" charset="-79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35513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1E2471D-7309-6687-AA43-B8FDF46A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-101600"/>
            <a:ext cx="10515600" cy="1325562"/>
          </a:xfrm>
        </p:spPr>
        <p:txBody>
          <a:bodyPr/>
          <a:lstStyle/>
          <a:p>
            <a:pPr algn="ctr"/>
            <a:r>
              <a:rPr lang="en-US" b="1" dirty="0"/>
              <a:t>Critical information for forecasting</a:t>
            </a:r>
            <a:endParaRPr lang="he-IL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DE5B43-3E4C-A6C7-63C2-2D0E8E0C30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" b="953"/>
          <a:stretch/>
        </p:blipFill>
        <p:spPr bwMode="auto">
          <a:xfrm>
            <a:off x="831273" y="1029612"/>
            <a:ext cx="6687125" cy="5584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04287322-8E8E-8E9C-401B-D68B579516AA}"/>
              </a:ext>
            </a:extLst>
          </p:cNvPr>
          <p:cNvSpPr txBox="1"/>
          <p:nvPr/>
        </p:nvSpPr>
        <p:spPr>
          <a:xfrm>
            <a:off x="7795490" y="2644170"/>
            <a:ext cx="3999347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בצענו ויזואליזציית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heat-map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לחיפוש קורלציה בנתונים וחיפוש עמודות קריטיות נוספות שיכולות להטיב את המודל.</a:t>
            </a:r>
          </a:p>
        </p:txBody>
      </p:sp>
    </p:spTree>
    <p:extLst>
      <p:ext uri="{BB962C8B-B14F-4D97-AF65-F5344CB8AC3E}">
        <p14:creationId xmlns:p14="http://schemas.microsoft.com/office/powerpoint/2010/main" val="982495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4156659-C80C-72F7-5575-DCBA65327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513541"/>
            <a:ext cx="11346873" cy="1325562"/>
          </a:xfrm>
        </p:spPr>
        <p:txBody>
          <a:bodyPr>
            <a:normAutofit/>
          </a:bodyPr>
          <a:lstStyle/>
          <a:p>
            <a:r>
              <a:rPr lang="en-US" b="1" dirty="0"/>
              <a:t>Choosing the first Machine-Learning</a:t>
            </a:r>
            <a:r>
              <a:rPr lang="en-US" sz="4000" b="1" dirty="0"/>
              <a:t> </a:t>
            </a:r>
            <a:r>
              <a:rPr lang="en-US" b="1" dirty="0"/>
              <a:t>Algorithm</a:t>
            </a:r>
            <a:endParaRPr lang="he-IL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9C3A8AFD-4D9C-08C2-A2CB-FEE8D9AFD96D}"/>
              </a:ext>
            </a:extLst>
          </p:cNvPr>
          <p:cNvSpPr txBox="1"/>
          <p:nvPr/>
        </p:nvSpPr>
        <p:spPr>
          <a:xfrm>
            <a:off x="845127" y="2745048"/>
            <a:ext cx="10501746" cy="10772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3200" dirty="0">
                <a:latin typeface="Gisha" panose="020B0502040204020203" pitchFamily="34" charset="-79"/>
                <a:cs typeface="Gisha" panose="020B0502040204020203" pitchFamily="34" charset="-79"/>
              </a:rPr>
              <a:t>ראשית, רצינו לחזות את מספר הדקות המדויק ביותר של העיכוב. ולכן, השתמשנו באלגוריתם רגרסיה ליניארית.</a:t>
            </a:r>
          </a:p>
        </p:txBody>
      </p:sp>
    </p:spTree>
    <p:extLst>
      <p:ext uri="{BB962C8B-B14F-4D97-AF65-F5344CB8AC3E}">
        <p14:creationId xmlns:p14="http://schemas.microsoft.com/office/powerpoint/2010/main" val="1101411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C697ED4-F92F-55D8-0D1C-3E73A616B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615"/>
            <a:ext cx="10515600" cy="1325562"/>
          </a:xfrm>
        </p:spPr>
        <p:txBody>
          <a:bodyPr/>
          <a:lstStyle/>
          <a:p>
            <a:pPr algn="ctr"/>
            <a:r>
              <a:rPr lang="en-US" b="1" dirty="0"/>
              <a:t>Liniar Regression </a:t>
            </a:r>
            <a:endParaRPr lang="he-IL" b="1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660C1937-B649-ED01-0807-776C2851B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5824" y="1402231"/>
            <a:ext cx="6502400" cy="5128486"/>
          </a:xfrm>
          <a:prstGeom prst="rect">
            <a:avLst/>
          </a:prstGeom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93C8BC5C-122B-61D9-B0B4-6206AF5262F1}"/>
              </a:ext>
            </a:extLst>
          </p:cNvPr>
          <p:cNvSpPr txBox="1"/>
          <p:nvPr/>
        </p:nvSpPr>
        <p:spPr>
          <a:xfrm>
            <a:off x="697344" y="2889256"/>
            <a:ext cx="4348480" cy="10772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dirty="0">
                <a:latin typeface="Gisha" panose="020B0502040204020203" pitchFamily="34" charset="-79"/>
                <a:cs typeface="Gisha" panose="020B0502040204020203" pitchFamily="34" charset="-79"/>
              </a:rPr>
              <a:t>Result:</a:t>
            </a:r>
          </a:p>
          <a:p>
            <a:r>
              <a:rPr lang="en-US" sz="3200" dirty="0" err="1">
                <a:latin typeface="Gisha" panose="020B0502040204020203" pitchFamily="34" charset="-79"/>
                <a:cs typeface="Gisha" panose="020B0502040204020203" pitchFamily="34" charset="-79"/>
              </a:rPr>
              <a:t>MSE</a:t>
            </a:r>
            <a:r>
              <a:rPr lang="en-US" sz="3200" dirty="0">
                <a:latin typeface="Gisha" panose="020B0502040204020203" pitchFamily="34" charset="-79"/>
                <a:cs typeface="Gisha" panose="020B0502040204020203" pitchFamily="34" charset="-79"/>
              </a:rPr>
              <a:t> = </a:t>
            </a:r>
            <a:r>
              <a:rPr lang="he-IL" sz="3200" b="0" i="0" dirty="0">
                <a:effectLst/>
                <a:latin typeface="Gisha" panose="020B0502040204020203" pitchFamily="34" charset="-79"/>
                <a:cs typeface="Gisha" panose="020B0502040204020203" pitchFamily="34" charset="-79"/>
              </a:rPr>
              <a:t>0.0468</a:t>
            </a:r>
            <a:endParaRPr lang="he-IL" sz="32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68455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4156659-C80C-72F7-5575-DCBA65327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74551"/>
            <a:ext cx="11346873" cy="1325562"/>
          </a:xfrm>
        </p:spPr>
        <p:txBody>
          <a:bodyPr>
            <a:normAutofit/>
          </a:bodyPr>
          <a:lstStyle/>
          <a:p>
            <a:r>
              <a:rPr lang="en-US" b="1" dirty="0"/>
              <a:t>Choosing second Machine-Learning</a:t>
            </a:r>
            <a:r>
              <a:rPr lang="en-US" sz="4000" b="1" dirty="0"/>
              <a:t> </a:t>
            </a:r>
            <a:r>
              <a:rPr lang="en-US" b="1" dirty="0"/>
              <a:t>Algorithm</a:t>
            </a:r>
            <a:endParaRPr lang="he-IL" b="1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9C3A8AFD-4D9C-08C2-A2CB-FEE8D9AFD96D}"/>
              </a:ext>
            </a:extLst>
          </p:cNvPr>
          <p:cNvSpPr txBox="1"/>
          <p:nvPr/>
        </p:nvSpPr>
        <p:spPr>
          <a:xfrm>
            <a:off x="497378" y="1700113"/>
            <a:ext cx="10849495" cy="41705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he-IL" sz="3000" dirty="0">
                <a:latin typeface="Gisha" panose="020B0502040204020203" pitchFamily="34" charset="-79"/>
                <a:cs typeface="Gisha" panose="020B0502040204020203" pitchFamily="34" charset="-79"/>
              </a:rPr>
              <a:t>התוצאות ממודל רגרסיה לינארית לא היו מספיק טובות, לכן החלטנו לשנות את יעד החיזוי שלנו.</a:t>
            </a:r>
          </a:p>
          <a:p>
            <a:pPr algn="r" rtl="1">
              <a:lnSpc>
                <a:spcPct val="150000"/>
              </a:lnSpc>
            </a:pPr>
            <a:r>
              <a:rPr lang="he-IL" sz="3000" dirty="0">
                <a:latin typeface="Gisha" panose="020B0502040204020203" pitchFamily="34" charset="-79"/>
                <a:cs typeface="Gisha" panose="020B0502040204020203" pitchFamily="34" charset="-79"/>
              </a:rPr>
              <a:t>מחיזוי של ערך רציף לחיזוי של ערך קטגוריאלי –</a:t>
            </a:r>
          </a:p>
          <a:p>
            <a:pPr algn="r" rtl="1">
              <a:lnSpc>
                <a:spcPct val="150000"/>
              </a:lnSpc>
            </a:pPr>
            <a:r>
              <a:rPr lang="he-IL" sz="3000" dirty="0">
                <a:latin typeface="Gisha" panose="020B0502040204020203" pitchFamily="34" charset="-79"/>
                <a:cs typeface="Gisha" panose="020B0502040204020203" pitchFamily="34" charset="-79"/>
              </a:rPr>
              <a:t>חילקנו את עמודת "זמן העיכוב" (</a:t>
            </a:r>
            <a:r>
              <a:rPr lang="en-US" sz="3000" dirty="0">
                <a:latin typeface="Gisha" panose="020B0502040204020203" pitchFamily="34" charset="-79"/>
                <a:cs typeface="Gisha" panose="020B0502040204020203" pitchFamily="34" charset="-79"/>
              </a:rPr>
              <a:t>Delay_time</a:t>
            </a:r>
            <a:r>
              <a:rPr lang="he-IL" sz="3000" dirty="0">
                <a:latin typeface="Gisha" panose="020B0502040204020203" pitchFamily="34" charset="-79"/>
                <a:cs typeface="Gisha" panose="020B0502040204020203" pitchFamily="34" charset="-79"/>
              </a:rPr>
              <a:t>) לקבוצת קטגוריות ושינינו את הבעיה מסיווג </a:t>
            </a:r>
            <a:r>
              <a:rPr lang="en-US" sz="3000" dirty="0">
                <a:latin typeface="Gisha" panose="020B0502040204020203" pitchFamily="34" charset="-79"/>
                <a:cs typeface="Gisha" panose="020B0502040204020203" pitchFamily="34" charset="-79"/>
              </a:rPr>
              <a:t>regression</a:t>
            </a:r>
            <a:r>
              <a:rPr lang="he-IL" sz="3000" dirty="0">
                <a:latin typeface="Gisha" panose="020B0502040204020203" pitchFamily="34" charset="-79"/>
                <a:cs typeface="Gisha" panose="020B0502040204020203" pitchFamily="34" charset="-79"/>
              </a:rPr>
              <a:t> ל- </a:t>
            </a:r>
            <a:r>
              <a:rPr lang="en-US" sz="3000" dirty="0">
                <a:latin typeface="Gisha" panose="020B0502040204020203" pitchFamily="34" charset="-79"/>
                <a:cs typeface="Gisha" panose="020B0502040204020203" pitchFamily="34" charset="-79"/>
              </a:rPr>
              <a:t>classification</a:t>
            </a:r>
            <a:r>
              <a:rPr lang="he-IL" sz="3000" dirty="0">
                <a:latin typeface="Gisha" panose="020B0502040204020203" pitchFamily="34" charset="-79"/>
                <a:cs typeface="Gisha" panose="020B0502040204020203" pitchFamily="34" charset="-79"/>
              </a:rPr>
              <a:t>.</a:t>
            </a:r>
          </a:p>
          <a:p>
            <a:pPr algn="r" rtl="1">
              <a:lnSpc>
                <a:spcPct val="150000"/>
              </a:lnSpc>
            </a:pPr>
            <a:r>
              <a:rPr lang="he-IL" sz="3000" dirty="0">
                <a:latin typeface="Gisha" panose="020B0502040204020203" pitchFamily="34" charset="-79"/>
                <a:cs typeface="Gisha" panose="020B0502040204020203" pitchFamily="34" charset="-79"/>
              </a:rPr>
              <a:t>ועל כן השתמשנו במודל </a:t>
            </a:r>
            <a:r>
              <a:rPr lang="en-US" sz="3000" dirty="0">
                <a:latin typeface="Gisha" panose="020B0502040204020203" pitchFamily="34" charset="-79"/>
                <a:cs typeface="Gisha" panose="020B0502040204020203" pitchFamily="34" charset="-79"/>
              </a:rPr>
              <a:t>Random-Forest</a:t>
            </a:r>
            <a:r>
              <a:rPr lang="he-IL" sz="3000" dirty="0">
                <a:latin typeface="Gisha" panose="020B0502040204020203" pitchFamily="34" charset="-79"/>
                <a:cs typeface="Gisha" panose="020B0502040204020203" pitchFamily="34" charset="-79"/>
              </a:rPr>
              <a:t> לאימון הנתונים.</a:t>
            </a:r>
          </a:p>
        </p:txBody>
      </p:sp>
    </p:spTree>
    <p:extLst>
      <p:ext uri="{BB962C8B-B14F-4D97-AF65-F5344CB8AC3E}">
        <p14:creationId xmlns:p14="http://schemas.microsoft.com/office/powerpoint/2010/main" val="511273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E7F20DA-A5ED-3891-B19B-9A6B44BF1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Random Forest</a:t>
            </a:r>
            <a:endParaRPr lang="he-IL" b="1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F3366977-B37F-1664-5408-B50708DEA346}"/>
              </a:ext>
            </a:extLst>
          </p:cNvPr>
          <p:cNvSpPr txBox="1"/>
          <p:nvPr/>
        </p:nvSpPr>
        <p:spPr>
          <a:xfrm>
            <a:off x="7692968" y="4212849"/>
            <a:ext cx="467360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de-DE" sz="1600" b="0" i="0" dirty="0">
                <a:effectLst/>
                <a:latin typeface="gg sans"/>
              </a:rPr>
              <a:t>bin_edges = [-1, 25, 50, 75,100,125,150,175</a:t>
            </a:r>
            <a:r>
              <a:rPr lang="he-IL" sz="1600" b="0" i="0" dirty="0">
                <a:effectLst/>
                <a:latin typeface="gg sans"/>
              </a:rPr>
              <a:t>[</a:t>
            </a:r>
            <a:endParaRPr lang="he-IL" sz="1600" dirty="0"/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FE85296D-DFA6-90F2-ACFA-E1850EABC745}"/>
              </a:ext>
            </a:extLst>
          </p:cNvPr>
          <p:cNvSpPr txBox="1"/>
          <p:nvPr/>
        </p:nvSpPr>
        <p:spPr>
          <a:xfrm>
            <a:off x="7692968" y="2645151"/>
            <a:ext cx="4225636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חילקנו ל-7 קבוצות, בכל דלתא של 25 דקות.</a:t>
            </a:r>
          </a:p>
          <a:p>
            <a:pPr algn="r" rtl="1"/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תוצאות:</a:t>
            </a:r>
          </a:p>
          <a:p>
            <a:r>
              <a:rPr lang="en-US" b="0" i="0" dirty="0">
                <a:effectLst/>
                <a:latin typeface="gg sans"/>
              </a:rPr>
              <a:t>Accuracy on training data = 0.95</a:t>
            </a:r>
          </a:p>
          <a:p>
            <a:r>
              <a:rPr lang="en-US" b="0" i="0" dirty="0">
                <a:effectLst/>
                <a:latin typeface="gg sans"/>
              </a:rPr>
              <a:t>Accuracy on test data= 0.61</a:t>
            </a:r>
            <a:endParaRPr lang="he-IL" dirty="0"/>
          </a:p>
          <a:p>
            <a:pPr rtl="1"/>
            <a:endParaRPr lang="he-IL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CAB8DAA8-360C-4FB7-4985-7A2A4C21D5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0"/>
          <a:stretch/>
        </p:blipFill>
        <p:spPr bwMode="auto">
          <a:xfrm>
            <a:off x="914399" y="1691322"/>
            <a:ext cx="5850659" cy="4632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4967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E7F20DA-A5ED-3891-B19B-9A6B44BF1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Random Forest</a:t>
            </a:r>
            <a:endParaRPr lang="he-IL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F3366977-B37F-1664-5408-B50708DEA346}"/>
              </a:ext>
            </a:extLst>
          </p:cNvPr>
          <p:cNvSpPr txBox="1"/>
          <p:nvPr/>
        </p:nvSpPr>
        <p:spPr>
          <a:xfrm>
            <a:off x="7518400" y="4397577"/>
            <a:ext cx="467360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de-DE" sz="1600" b="0" i="0" dirty="0">
                <a:effectLst/>
                <a:latin typeface="gg sans"/>
              </a:rPr>
              <a:t>bin_edges = </a:t>
            </a:r>
            <a:r>
              <a:rPr lang="de-DE" sz="1600" dirty="0">
                <a:latin typeface="gg sans"/>
              </a:rPr>
              <a:t>[-1,</a:t>
            </a:r>
            <a:r>
              <a:rPr lang="de-DE" sz="1400" b="0" i="0" dirty="0">
                <a:effectLst/>
                <a:latin typeface="gg sans"/>
              </a:rPr>
              <a:t> </a:t>
            </a:r>
            <a:r>
              <a:rPr lang="de-DE" sz="1600" b="0" i="0" dirty="0">
                <a:effectLst/>
                <a:latin typeface="gg sans"/>
              </a:rPr>
              <a:t>0</a:t>
            </a:r>
            <a:r>
              <a:rPr lang="en-US" sz="1600" dirty="0">
                <a:latin typeface="gg sans"/>
              </a:rPr>
              <a:t>,</a:t>
            </a:r>
            <a:r>
              <a:rPr lang="de-DE" sz="1600" dirty="0">
                <a:latin typeface="gg sans"/>
              </a:rPr>
              <a:t> </a:t>
            </a:r>
            <a:r>
              <a:rPr lang="de-DE" sz="1600" b="0" i="0" dirty="0">
                <a:effectLst/>
                <a:latin typeface="gg sans"/>
              </a:rPr>
              <a:t>25, 50, 75,100,125,150,175</a:t>
            </a:r>
            <a:r>
              <a:rPr lang="he-IL" sz="1600" b="0" i="0" dirty="0">
                <a:effectLst/>
                <a:latin typeface="gg sans"/>
              </a:rPr>
              <a:t>[</a:t>
            </a:r>
            <a:endParaRPr lang="he-IL" sz="1600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1C462888-1899-B88D-3B42-92106933DD83}"/>
              </a:ext>
            </a:extLst>
          </p:cNvPr>
          <p:cNvSpPr txBox="1"/>
          <p:nvPr/>
        </p:nvSpPr>
        <p:spPr>
          <a:xfrm>
            <a:off x="8200967" y="3102243"/>
            <a:ext cx="479552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0" i="0" dirty="0">
                <a:effectLst/>
                <a:latin typeface="gg sans"/>
              </a:rPr>
              <a:t>Accuracy on training data = 0.95</a:t>
            </a:r>
          </a:p>
          <a:p>
            <a:r>
              <a:rPr lang="en-US" b="0" i="0" dirty="0">
                <a:effectLst/>
                <a:latin typeface="gg sans"/>
              </a:rPr>
              <a:t>Accuracy on test data= 0.20</a:t>
            </a:r>
            <a:endParaRPr lang="he-IL" dirty="0"/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FE85296D-DFA6-90F2-ACFA-E1850EABC745}"/>
              </a:ext>
            </a:extLst>
          </p:cNvPr>
          <p:cNvSpPr txBox="1"/>
          <p:nvPr/>
        </p:nvSpPr>
        <p:spPr>
          <a:xfrm>
            <a:off x="7389091" y="2235200"/>
            <a:ext cx="4244109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חילקנו ל-8 קבוצות, בכל דלתא של 25 דקות.</a:t>
            </a:r>
          </a:p>
          <a:p>
            <a:pPr algn="r" rtl="1"/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תוצאות האימון 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11882E4-8F75-9F93-6414-5CE4B079AC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2" r="1219" b="1928"/>
          <a:stretch/>
        </p:blipFill>
        <p:spPr bwMode="auto">
          <a:xfrm>
            <a:off x="624179" y="1616364"/>
            <a:ext cx="5989058" cy="4701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76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14C2794-CD24-DB00-00B8-001D83AC7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Conclusions</a:t>
            </a:r>
            <a:endParaRPr lang="he-IL" b="1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742449D5-ED93-B2AA-CF7E-15605113A91E}"/>
              </a:ext>
            </a:extLst>
          </p:cNvPr>
          <p:cNvSpPr txBox="1"/>
          <p:nvPr/>
        </p:nvSpPr>
        <p:spPr>
          <a:xfrm>
            <a:off x="988291" y="1691322"/>
            <a:ext cx="10358582" cy="304698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3200" dirty="0">
                <a:latin typeface="Gisha" panose="020B0502040204020203" pitchFamily="34" charset="-79"/>
                <a:cs typeface="Gisha" panose="020B0502040204020203" pitchFamily="34" charset="-79"/>
              </a:rPr>
              <a:t>נראה שלא קיים קשר הדוק בין זמן העיכוב לבין העמודות שהוגדרו כפוטנציאליות לעיכובים.</a:t>
            </a:r>
          </a:p>
          <a:p>
            <a:pPr algn="r" rtl="1"/>
            <a:r>
              <a:rPr lang="he-IL" sz="3200" dirty="0">
                <a:latin typeface="Gisha" panose="020B0502040204020203" pitchFamily="34" charset="-79"/>
                <a:cs typeface="Gisha" panose="020B0502040204020203" pitchFamily="34" charset="-79"/>
              </a:rPr>
              <a:t>אנו מניחים כי קיימים גורמים אחרים שמשפיעים על עיכובי הטיסות.</a:t>
            </a:r>
          </a:p>
          <a:p>
            <a:pPr algn="r" rtl="1"/>
            <a:r>
              <a:rPr lang="he-IL" sz="3200" dirty="0">
                <a:latin typeface="Gisha" panose="020B0502040204020203" pitchFamily="34" charset="-79"/>
                <a:cs typeface="Gisha" panose="020B0502040204020203" pitchFamily="34" charset="-79"/>
              </a:rPr>
              <a:t>ועל כן המסקנה היא שלא היה ניתן לחזות את זמן העיכוב הבא של טיסת אל-על  ע"ב המידע שברשותנו.</a:t>
            </a:r>
          </a:p>
        </p:txBody>
      </p:sp>
    </p:spTree>
    <p:extLst>
      <p:ext uri="{BB962C8B-B14F-4D97-AF65-F5344CB8AC3E}">
        <p14:creationId xmlns:p14="http://schemas.microsoft.com/office/powerpoint/2010/main" val="3827961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AD915E06-2A66-89A6-63F2-0DBB63F7E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2635" y="151362"/>
            <a:ext cx="10515600" cy="1325562"/>
          </a:xfrm>
        </p:spPr>
        <p:txBody>
          <a:bodyPr>
            <a:normAutofit/>
          </a:bodyPr>
          <a:lstStyle/>
          <a:p>
            <a:r>
              <a:rPr lang="en-US" sz="4800" b="1" dirty="0"/>
              <a:t>Background</a:t>
            </a:r>
          </a:p>
        </p:txBody>
      </p:sp>
      <p:pic>
        <p:nvPicPr>
          <p:cNvPr id="8" name="מציין מיקום תוכן 4">
            <a:extLst>
              <a:ext uri="{FF2B5EF4-FFF2-40B4-BE49-F238E27FC236}">
                <a16:creationId xmlns:a16="http://schemas.microsoft.com/office/drawing/2014/main" id="{B2D414C9-4834-A9B9-C9C0-79405176E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555" y="2243068"/>
            <a:ext cx="5539326" cy="36688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0E0D90BB-AFC6-0D40-B108-DEB7052E60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8845" y="1875226"/>
            <a:ext cx="5181600" cy="4351337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he-IL" sz="2800" b="0" i="0" dirty="0">
                <a:solidFill>
                  <a:srgbClr val="333333"/>
                </a:solidFill>
                <a:effectLst/>
                <a:latin typeface="Gisha" panose="020B0502040204020203" pitchFamily="34" charset="-79"/>
                <a:cs typeface="Gisha" panose="020B0502040204020203" pitchFamily="34" charset="-79"/>
              </a:rPr>
              <a:t>בעידן שלנו, בו טיסות ממריאות ונוחתות בתדירות של רכבת או אוטובוס, איחורים וביטולים הם עניין שבשגרה. הם גם גורמים להרבה כעס בקרב הנוסעים, ובצדק. </a:t>
            </a:r>
            <a:br>
              <a:rPr lang="en-US" sz="2800" b="0" i="0" dirty="0">
                <a:solidFill>
                  <a:srgbClr val="333333"/>
                </a:solidFill>
                <a:effectLst/>
                <a:latin typeface="Gisha" panose="020B0502040204020203" pitchFamily="34" charset="-79"/>
                <a:cs typeface="Gisha" panose="020B0502040204020203" pitchFamily="34" charset="-79"/>
              </a:rPr>
            </a:br>
            <a:r>
              <a:rPr lang="he-IL" sz="2800" b="0" i="0" dirty="0">
                <a:solidFill>
                  <a:srgbClr val="333333"/>
                </a:solidFill>
                <a:effectLst/>
                <a:latin typeface="Gisha" panose="020B0502040204020203" pitchFamily="34" charset="-79"/>
                <a:cs typeface="Gisha" panose="020B0502040204020203" pitchFamily="34" charset="-79"/>
              </a:rPr>
              <a:t>למה זה קורה, ומה אפשר לעשות בכדי לנסות לחזות ולמנוע את העיכוב הבא</a:t>
            </a:r>
            <a:endParaRPr lang="en-US" dirty="0"/>
          </a:p>
        </p:txBody>
      </p:sp>
      <p:pic>
        <p:nvPicPr>
          <p:cNvPr id="3074" name="Picture 2" descr="Xnet - התחרות על השמיים מתחילה בלוגו: a זה ארקיע, יהלומים זה אל על">
            <a:extLst>
              <a:ext uri="{FF2B5EF4-FFF2-40B4-BE49-F238E27FC236}">
                <a16:creationId xmlns:a16="http://schemas.microsoft.com/office/drawing/2014/main" id="{27155B27-FDE8-94B7-EA06-DED9B0FA2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7103" y="1131526"/>
            <a:ext cx="1253517" cy="262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תמונה 26">
            <a:extLst>
              <a:ext uri="{FF2B5EF4-FFF2-40B4-BE49-F238E27FC236}">
                <a16:creationId xmlns:a16="http://schemas.microsoft.com/office/drawing/2014/main" id="{DE1A5DB4-62D0-04E2-91D2-756D012A7C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805414">
            <a:off x="649144" y="2692480"/>
            <a:ext cx="5524146" cy="256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25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945BA03-F965-7729-C426-B9A089542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Sources</a:t>
            </a:r>
            <a:endParaRPr lang="he-IL" b="1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7A1E6C86-9BED-0BAB-4D8B-6FF56ADDDFA5}"/>
              </a:ext>
            </a:extLst>
          </p:cNvPr>
          <p:cNvSpPr txBox="1"/>
          <p:nvPr/>
        </p:nvSpPr>
        <p:spPr>
          <a:xfrm>
            <a:off x="2161119" y="1413164"/>
            <a:ext cx="9411854" cy="424731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dirty="0"/>
              <a:t>מיפוי בין קודי </a:t>
            </a:r>
            <a:r>
              <a:rPr lang="en-US" dirty="0"/>
              <a:t>IATA</a:t>
            </a:r>
            <a:r>
              <a:rPr lang="he-IL" dirty="0"/>
              <a:t> לקורדינטות - </a:t>
            </a:r>
            <a:r>
              <a:rPr lang="en-US" sz="1800" dirty="0"/>
              <a:t>https://</a:t>
            </a:r>
            <a:r>
              <a:rPr lang="en-US" sz="1800" dirty="0" err="1"/>
              <a:t>github.com</a:t>
            </a:r>
            <a:r>
              <a:rPr lang="en-US" sz="1800" dirty="0"/>
              <a:t>/</a:t>
            </a:r>
            <a:r>
              <a:rPr lang="en-US" sz="1800" dirty="0" err="1"/>
              <a:t>jbrooksuk</a:t>
            </a:r>
            <a:r>
              <a:rPr lang="en-US" sz="1800" dirty="0"/>
              <a:t>/JSON-Airports</a:t>
            </a:r>
            <a:endParaRPr lang="he-IL" sz="1800" dirty="0"/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dirty="0"/>
              <a:t>API</a:t>
            </a:r>
            <a:r>
              <a:rPr lang="he-IL" dirty="0"/>
              <a:t> למזג אוויר - </a:t>
            </a:r>
            <a:r>
              <a:rPr lang="en-US" dirty="0">
                <a:hlinkClick r:id="rId2"/>
              </a:rPr>
              <a:t>https://open-</a:t>
            </a:r>
            <a:r>
              <a:rPr lang="en-US" dirty="0" err="1">
                <a:hlinkClick r:id="rId2"/>
              </a:rPr>
              <a:t>meteo.com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en</a:t>
            </a:r>
            <a:r>
              <a:rPr lang="en-US" dirty="0">
                <a:hlinkClick r:id="rId2"/>
              </a:rPr>
              <a:t>/docs</a:t>
            </a:r>
            <a:endParaRPr lang="he-IL" dirty="0"/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dirty="0"/>
              <a:t>API</a:t>
            </a:r>
            <a:r>
              <a:rPr lang="he-IL" dirty="0"/>
              <a:t> להיסטוריית טיסות -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developer.flightstats.com</a:t>
            </a:r>
            <a:r>
              <a:rPr lang="en-US" dirty="0">
                <a:hlinkClick r:id="rId3"/>
              </a:rPr>
              <a:t>/admin/applications</a:t>
            </a:r>
            <a:endParaRPr lang="en-US" dirty="0"/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dirty="0"/>
              <a:t>Crawling</a:t>
            </a:r>
            <a:r>
              <a:rPr lang="he-IL" dirty="0"/>
              <a:t> לרשימת המטוסים -  </a:t>
            </a:r>
            <a:r>
              <a:rPr lang="en-US" b="1" dirty="0"/>
              <a:t>https://</a:t>
            </a:r>
            <a:r>
              <a:rPr lang="en-US" b="1" dirty="0" err="1"/>
              <a:t>www.elal.com</a:t>
            </a:r>
            <a:r>
              <a:rPr lang="en-US" b="1" dirty="0"/>
              <a:t>/</a:t>
            </a:r>
            <a:r>
              <a:rPr lang="en-US" b="1" dirty="0" err="1"/>
              <a:t>heb</a:t>
            </a:r>
            <a:r>
              <a:rPr lang="en-US" b="1" dirty="0"/>
              <a:t>/about-</a:t>
            </a:r>
            <a:r>
              <a:rPr lang="en-US" b="1" dirty="0" err="1"/>
              <a:t>elal</a:t>
            </a:r>
            <a:r>
              <a:rPr lang="en-US" b="1" dirty="0"/>
              <a:t>/our-fleet/all-aircraft</a:t>
            </a:r>
            <a:endParaRPr lang="he-IL" b="1" dirty="0"/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dirty="0"/>
              <a:t>Crawling</a:t>
            </a:r>
            <a:r>
              <a:rPr lang="he-IL" dirty="0"/>
              <a:t> לטווחי תאריכים - </a:t>
            </a:r>
            <a:r>
              <a:rPr lang="en-US" b="1" dirty="0">
                <a:hlinkClick r:id="rId4"/>
              </a:rPr>
              <a:t>https://</a:t>
            </a:r>
            <a:r>
              <a:rPr lang="en-US" b="1" dirty="0" err="1">
                <a:hlinkClick r:id="rId4"/>
              </a:rPr>
              <a:t>www.flightera.net</a:t>
            </a:r>
            <a:r>
              <a:rPr lang="en-US" b="1" dirty="0">
                <a:hlinkClick r:id="rId4"/>
              </a:rPr>
              <a:t>/</a:t>
            </a:r>
            <a:r>
              <a:rPr lang="en-US" b="1" dirty="0" err="1">
                <a:hlinkClick r:id="rId4"/>
              </a:rPr>
              <a:t>en</a:t>
            </a:r>
            <a:r>
              <a:rPr lang="en-US" b="1" dirty="0">
                <a:hlinkClick r:id="rId4"/>
              </a:rPr>
              <a:t>/planes/</a:t>
            </a:r>
            <a:r>
              <a:rPr lang="en-US" b="1" dirty="0" err="1">
                <a:hlinkClick r:id="rId4"/>
              </a:rPr>
              <a:t>4x-ela</a:t>
            </a:r>
            <a:endParaRPr lang="en-US" b="1" dirty="0"/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מיפוי בין סוג מזג האוויר לקוד מזג אוויר ע"ב קובץ 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JSON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 - 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https://</a:t>
            </a:r>
            <a:r>
              <a:rPr lang="en-US" dirty="0" err="1">
                <a:latin typeface="Gisha" panose="020B0502040204020203" pitchFamily="34" charset="-79"/>
                <a:cs typeface="Gisha" panose="020B0502040204020203" pitchFamily="34" charset="-79"/>
              </a:rPr>
              <a:t>gist.github.com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/</a:t>
            </a:r>
            <a:r>
              <a:rPr lang="en-US" dirty="0" err="1">
                <a:latin typeface="Gisha" panose="020B0502040204020203" pitchFamily="34" charset="-79"/>
                <a:cs typeface="Gisha" panose="020B0502040204020203" pitchFamily="34" charset="-79"/>
              </a:rPr>
              <a:t>stellasphere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/</a:t>
            </a:r>
            <a:r>
              <a:rPr lang="en-US" dirty="0" err="1">
                <a:latin typeface="Gisha" panose="020B0502040204020203" pitchFamily="34" charset="-79"/>
                <a:cs typeface="Gisha" panose="020B0502040204020203" pitchFamily="34" charset="-79"/>
              </a:rPr>
              <a:t>9490c195ed2b53c707087c8c2db4ec0c</a:t>
            </a:r>
            <a:endParaRPr lang="he-IL" b="1" dirty="0"/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b="1" dirty="0"/>
              <a:t>כתבות – </a:t>
            </a:r>
            <a:br>
              <a:rPr lang="en-US" b="1" dirty="0"/>
            </a:br>
            <a:r>
              <a:rPr lang="he-IL" sz="1800" dirty="0">
                <a:effectLst/>
                <a:latin typeface="Tahoma" panose="020B0604030504040204" pitchFamily="34" charset="0"/>
              </a:rPr>
              <a:t>לכתבה ר' - </a:t>
            </a:r>
            <a:r>
              <a:rPr lang="en-US" sz="1800" dirty="0">
                <a:effectLst/>
                <a:latin typeface="Tahoma" panose="020B0604030504040204" pitchFamily="34" charset="0"/>
                <a:hlinkClick r:id="rId5"/>
              </a:rPr>
              <a:t>https://</a:t>
            </a:r>
            <a:r>
              <a:rPr lang="en-US" sz="1800" dirty="0" err="1">
                <a:effectLst/>
                <a:latin typeface="Tahoma" panose="020B0604030504040204" pitchFamily="34" charset="0"/>
                <a:hlinkClick r:id="rId5"/>
              </a:rPr>
              <a:t>umanshalom.co.il</a:t>
            </a:r>
            <a:r>
              <a:rPr lang="en-US" sz="1800" dirty="0">
                <a:effectLst/>
                <a:latin typeface="Tahoma" panose="020B0604030504040204" pitchFamily="34" charset="0"/>
                <a:hlinkClick r:id="rId5"/>
              </a:rPr>
              <a:t>/news-page/%</a:t>
            </a:r>
            <a:r>
              <a:rPr lang="en-US" sz="1800" dirty="0" err="1">
                <a:effectLst/>
                <a:latin typeface="Tahoma" panose="020B0604030504040204" pitchFamily="34" charset="0"/>
                <a:hlinkClick r:id="rId5"/>
              </a:rPr>
              <a:t>D7%90%D7%9C</a:t>
            </a:r>
            <a:r>
              <a:rPr lang="en-US" sz="1800" dirty="0">
                <a:effectLst/>
                <a:latin typeface="Tahoma" panose="020B0604030504040204" pitchFamily="34" charset="0"/>
                <a:hlinkClick r:id="rId5"/>
              </a:rPr>
              <a:t>-%</a:t>
            </a:r>
            <a:r>
              <a:rPr lang="en-US" sz="1800" dirty="0" err="1">
                <a:effectLst/>
                <a:latin typeface="Tahoma" panose="020B0604030504040204" pitchFamily="34" charset="0"/>
                <a:hlinkClick r:id="rId5"/>
              </a:rPr>
              <a:t>D7%A2%D7%9C</a:t>
            </a:r>
            <a:r>
              <a:rPr lang="en-US" sz="1800" dirty="0">
                <a:effectLst/>
                <a:latin typeface="Tahoma" panose="020B0604030504040204" pitchFamily="34" charset="0"/>
                <a:hlinkClick r:id="rId5"/>
              </a:rPr>
              <a:t>-%</a:t>
            </a:r>
            <a:r>
              <a:rPr lang="en-US" sz="1800" dirty="0" err="1">
                <a:effectLst/>
                <a:latin typeface="Tahoma" panose="020B0604030504040204" pitchFamily="34" charset="0"/>
                <a:hlinkClick r:id="rId5"/>
              </a:rPr>
              <a:t>D7%94%D7%9B%D7%99</a:t>
            </a:r>
            <a:r>
              <a:rPr lang="en-US" sz="1800" dirty="0">
                <a:effectLst/>
                <a:latin typeface="Tahoma" panose="020B0604030504040204" pitchFamily="34" charset="0"/>
                <a:hlinkClick r:id="rId5"/>
              </a:rPr>
              <a:t>-%</a:t>
            </a:r>
            <a:r>
              <a:rPr lang="en-US" sz="1800" dirty="0" err="1">
                <a:effectLst/>
                <a:latin typeface="Tahoma" panose="020B0604030504040204" pitchFamily="34" charset="0"/>
                <a:hlinkClick r:id="rId5"/>
              </a:rPr>
              <a:t>D7%9E%D7%90%D7%97%D7%A8%D7%AA</a:t>
            </a:r>
            <a:r>
              <a:rPr lang="en-US" sz="1800" dirty="0">
                <a:effectLst/>
                <a:latin typeface="Tahoma" panose="020B0604030504040204" pitchFamily="34" charset="0"/>
                <a:hlinkClick r:id="rId5"/>
              </a:rPr>
              <a:t>-%</a:t>
            </a:r>
            <a:r>
              <a:rPr lang="en-US" sz="1800" dirty="0" err="1">
                <a:effectLst/>
                <a:latin typeface="Tahoma" panose="020B0604030504040204" pitchFamily="34" charset="0"/>
                <a:hlinkClick r:id="rId5"/>
              </a:rPr>
              <a:t>D7%91%D7%A2%D7%95%D7%9C%D7%9D</a:t>
            </a:r>
            <a:r>
              <a:rPr lang="en-US" sz="1800" dirty="0">
                <a:effectLst/>
                <a:latin typeface="Tahoma" panose="020B0604030504040204" pitchFamily="34" charset="0"/>
                <a:hlinkClick r:id="rId5"/>
              </a:rPr>
              <a:t>-%</a:t>
            </a:r>
            <a:r>
              <a:rPr lang="en-US" sz="1800" dirty="0" err="1">
                <a:effectLst/>
                <a:latin typeface="Tahoma" panose="020B0604030504040204" pitchFamily="34" charset="0"/>
                <a:hlinkClick r:id="rId5"/>
              </a:rPr>
              <a:t>D7%9B%D7%9A</a:t>
            </a:r>
            <a:r>
              <a:rPr lang="en-US" sz="1800" dirty="0">
                <a:effectLst/>
                <a:latin typeface="Tahoma" panose="020B0604030504040204" pitchFamily="34" charset="0"/>
                <a:hlinkClick r:id="rId5"/>
              </a:rPr>
              <a:t>-%</a:t>
            </a:r>
            <a:r>
              <a:rPr lang="en-US" sz="1800" dirty="0" err="1">
                <a:effectLst/>
                <a:latin typeface="Tahoma" panose="020B0604030504040204" pitchFamily="34" charset="0"/>
                <a:hlinkClick r:id="rId5"/>
              </a:rPr>
              <a:t>D7%A2%D7%95%D7%9C%D7%94</a:t>
            </a:r>
            <a:r>
              <a:rPr lang="en-US" sz="1800" dirty="0">
                <a:effectLst/>
                <a:latin typeface="Tahoma" panose="020B0604030504040204" pitchFamily="34" charset="0"/>
                <a:hlinkClick r:id="rId5"/>
              </a:rPr>
              <a:t>-%</a:t>
            </a:r>
            <a:r>
              <a:rPr lang="en-US" sz="1800" dirty="0" err="1">
                <a:effectLst/>
                <a:latin typeface="Tahoma" panose="020B0604030504040204" pitchFamily="34" charset="0"/>
                <a:hlinkClick r:id="rId5"/>
              </a:rPr>
              <a:t>D7%9E%D7%93%D7%95%D7%97</a:t>
            </a:r>
            <a:r>
              <a:rPr lang="en-US" sz="1800" dirty="0">
                <a:effectLst/>
                <a:latin typeface="Tahoma" panose="020B0604030504040204" pitchFamily="34" charset="0"/>
                <a:hlinkClick r:id="rId5"/>
              </a:rPr>
              <a:t>-%</a:t>
            </a:r>
            <a:r>
              <a:rPr lang="en-US" sz="1800" dirty="0" err="1">
                <a:effectLst/>
                <a:latin typeface="Tahoma" panose="020B0604030504040204" pitchFamily="34" charset="0"/>
                <a:hlinkClick r:id="rId5"/>
              </a:rPr>
              <a:t>D7%A9%D7%9C-flightstats</a:t>
            </a:r>
            <a:r>
              <a:rPr lang="en-US" sz="1800" dirty="0">
                <a:effectLst/>
                <a:latin typeface="Tahoma" panose="020B0604030504040204" pitchFamily="34" charset="0"/>
                <a:hlinkClick r:id="rId5"/>
              </a:rPr>
              <a:t>/</a:t>
            </a:r>
            <a:endParaRPr lang="he-IL" sz="1800" dirty="0">
              <a:effectLst/>
              <a:latin typeface="Tahoma" panose="020B0604030504040204" pitchFamily="34" charset="0"/>
            </a:endParaRPr>
          </a:p>
          <a:p>
            <a:pPr algn="r" rtl="1"/>
            <a:r>
              <a:rPr lang="he-IL" sz="1800" dirty="0">
                <a:effectLst/>
                <a:latin typeface="Arial" panose="020B0604020202020204" pitchFamily="34" charset="0"/>
              </a:rPr>
              <a:t>     </a:t>
            </a:r>
            <a:endParaRPr lang="en-US" sz="1800" dirty="0">
              <a:effectLst/>
              <a:latin typeface="Arial" panose="020B0604020202020204" pitchFamily="34" charset="0"/>
            </a:endParaRP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endParaRPr lang="he-IL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60A2DE8B-6D3E-84A5-0EB9-3475F4308FF6}"/>
              </a:ext>
            </a:extLst>
          </p:cNvPr>
          <p:cNvSpPr txBox="1"/>
          <p:nvPr/>
        </p:nvSpPr>
        <p:spPr>
          <a:xfrm>
            <a:off x="3389747" y="4980466"/>
            <a:ext cx="857574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(</a:t>
            </a:r>
            <a:r>
              <a:rPr lang="en-US" dirty="0">
                <a:hlinkClick r:id="rId6"/>
              </a:rPr>
              <a:t>https://</a:t>
            </a:r>
            <a:r>
              <a:rPr lang="en-US" dirty="0" err="1">
                <a:hlinkClick r:id="rId6"/>
              </a:rPr>
              <a:t>telechofesh.co.il</a:t>
            </a:r>
            <a:r>
              <a:rPr lang="en-US" dirty="0">
                <a:hlinkClick r:id="rId6"/>
              </a:rPr>
              <a:t>/</a:t>
            </a:r>
            <a:r>
              <a:rPr lang="he-IL" dirty="0">
                <a:hlinkClick r:id="rId6"/>
              </a:rPr>
              <a:t>לכתבה</a:t>
            </a:r>
            <a:r>
              <a:rPr lang="he-IL" dirty="0"/>
              <a:t> ר' (התכתשות-פומבית-בין-אל-על-לרשת-מי-אשם-</a:t>
            </a:r>
            <a:r>
              <a:rPr lang="he-IL" dirty="0" err="1"/>
              <a:t>במ</a:t>
            </a:r>
            <a:r>
              <a:rPr lang="he-IL" dirty="0"/>
              <a:t>/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3CCFCB73-6244-164A-F08A-7F864AFBC3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8324" y="5775231"/>
            <a:ext cx="2072820" cy="365792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501BC227-5FB3-F970-3D00-7649E7F6F3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93794" y="5472150"/>
            <a:ext cx="5418265" cy="68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073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n El Al Israel Airlines Boeing 737 airplane takes off from the Adolfo Suarez Madrid-Barajas airport">
            <a:extLst>
              <a:ext uri="{FF2B5EF4-FFF2-40B4-BE49-F238E27FC236}">
                <a16:creationId xmlns:a16="http://schemas.microsoft.com/office/drawing/2014/main" id="{FB94D2F2-386D-425E-EA2F-075EDAEC2F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1" b="12670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E3BE528F-3A4A-F5CA-0EC4-1C23EAE54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393" y="3206206"/>
            <a:ext cx="12191999" cy="123052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 rtl="0"/>
            <a:r>
              <a:rPr lang="en-US" sz="5400" dirty="0">
                <a:solidFill>
                  <a:schemeClr val="tx1">
                    <a:lumMod val="75000"/>
                  </a:schemeClr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So, </a:t>
            </a:r>
            <a:br>
              <a:rPr lang="en-US" sz="5400" dirty="0">
                <a:solidFill>
                  <a:schemeClr val="tx1">
                    <a:lumMod val="75000"/>
                  </a:schemeClr>
                </a:solidFill>
                <a:latin typeface="Gisha" panose="020B0502040204020203" pitchFamily="34" charset="-79"/>
                <a:cs typeface="Gisha" panose="020B0502040204020203" pitchFamily="34" charset="-79"/>
              </a:rPr>
            </a:br>
            <a:r>
              <a:rPr lang="en-US" sz="5400" dirty="0">
                <a:solidFill>
                  <a:schemeClr val="tx1">
                    <a:lumMod val="75000"/>
                  </a:schemeClr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See you on the next flight? </a:t>
            </a:r>
            <a:r>
              <a:rPr lang="en-US" sz="5400" dirty="0">
                <a:solidFill>
                  <a:schemeClr val="tx1">
                    <a:lumMod val="75000"/>
                  </a:schemeClr>
                </a:solidFill>
                <a:latin typeface="Gisha" panose="020B0502040204020203" pitchFamily="34" charset="-79"/>
                <a:cs typeface="Gisha" panose="020B0502040204020203" pitchFamily="34" charset="-79"/>
                <a:sym typeface="Wingdings" panose="05000000000000000000" pitchFamily="2" charset="2"/>
              </a:rPr>
              <a:t></a:t>
            </a:r>
            <a:endParaRPr lang="en-US" sz="5400" dirty="0">
              <a:solidFill>
                <a:schemeClr val="tx1">
                  <a:lumMod val="75000"/>
                </a:schemeClr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618695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7C8518F-CB45-93A3-5A8F-E6E13F84CE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1236" y="1884218"/>
            <a:ext cx="5181600" cy="4351337"/>
          </a:xfrm>
        </p:spPr>
        <p:txBody>
          <a:bodyPr/>
          <a:lstStyle/>
          <a:p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אנו </a:t>
            </a:r>
            <a:r>
              <a:rPr lang="he-IL" b="1" u="sng" dirty="0">
                <a:latin typeface="Gisha" panose="020B0502040204020203" pitchFamily="34" charset="-79"/>
                <a:cs typeface="Gisha" panose="020B0502040204020203" pitchFamily="34" charset="-79"/>
              </a:rPr>
              <a:t>מניחים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 כי עיכובי הטיסות אינם אקראיים וכי קיים קשר בין גורם העיכוב לעיכובו בפועל.</a:t>
            </a:r>
          </a:p>
          <a:p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הנתונים עליהם אנו מבצעים את החיזוי הם בין השנים 2015-2019</a:t>
            </a:r>
          </a:p>
          <a:p>
            <a:pPr marL="0" indent="0">
              <a:buNone/>
            </a:pPr>
            <a:endParaRPr lang="en-US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A15CEE-6D40-799A-80D0-4A72BE3371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79000"/>
                    </a14:imgEffect>
                  </a14:imgLayer>
                </a14:imgProps>
              </a:ext>
            </a:extLst>
          </a:blip>
          <a:srcRect l="5073" r="27943" b="-1"/>
          <a:stretch/>
        </p:blipFill>
        <p:spPr>
          <a:xfrm>
            <a:off x="6172200" y="1828800"/>
            <a:ext cx="5181600" cy="4351337"/>
          </a:xfrm>
          <a:prstGeom prst="rect">
            <a:avLst/>
          </a:prstGeom>
          <a:noFill/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E504AF5-42F3-B422-4F56-EFFE1CC75C90}"/>
              </a:ext>
            </a:extLst>
          </p:cNvPr>
          <p:cNvSpPr txBox="1">
            <a:spLocks/>
          </p:cNvSpPr>
          <p:nvPr/>
        </p:nvSpPr>
        <p:spPr>
          <a:xfrm>
            <a:off x="3090684" y="95943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working assumptions</a:t>
            </a:r>
          </a:p>
        </p:txBody>
      </p:sp>
    </p:spTree>
    <p:extLst>
      <p:ext uri="{BB962C8B-B14F-4D97-AF65-F5344CB8AC3E}">
        <p14:creationId xmlns:p14="http://schemas.microsoft.com/office/powerpoint/2010/main" val="1180116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דיאגרמה 2">
            <a:extLst>
              <a:ext uri="{FF2B5EF4-FFF2-40B4-BE49-F238E27FC236}">
                <a16:creationId xmlns:a16="http://schemas.microsoft.com/office/drawing/2014/main" id="{CB5BCC60-2E30-7019-F115-AB506CB417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5555348"/>
              </p:ext>
            </p:extLst>
          </p:nvPr>
        </p:nvGraphicFramePr>
        <p:xfrm>
          <a:off x="295969" y="867264"/>
          <a:ext cx="11578540" cy="61557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CCBB0B5E-8E17-E72F-10D3-863884BC2E3A}"/>
              </a:ext>
            </a:extLst>
          </p:cNvPr>
          <p:cNvSpPr txBox="1">
            <a:spLocks/>
          </p:cNvSpPr>
          <p:nvPr/>
        </p:nvSpPr>
        <p:spPr>
          <a:xfrm>
            <a:off x="-2718945" y="1221403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/>
              <a:t>Work stages</a:t>
            </a:r>
          </a:p>
        </p:txBody>
      </p:sp>
    </p:spTree>
    <p:extLst>
      <p:ext uri="{BB962C8B-B14F-4D97-AF65-F5344CB8AC3E}">
        <p14:creationId xmlns:p14="http://schemas.microsoft.com/office/powerpoint/2010/main" val="97997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659A71F-EC85-25FF-8ECC-5802221006E4}"/>
              </a:ext>
            </a:extLst>
          </p:cNvPr>
          <p:cNvSpPr txBox="1">
            <a:spLocks/>
          </p:cNvSpPr>
          <p:nvPr/>
        </p:nvSpPr>
        <p:spPr>
          <a:xfrm>
            <a:off x="2343354" y="151362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Data acquisition and storage</a:t>
            </a:r>
          </a:p>
        </p:txBody>
      </p:sp>
      <p:graphicFrame>
        <p:nvGraphicFramePr>
          <p:cNvPr id="7" name="דיאגרמה 6">
            <a:extLst>
              <a:ext uri="{FF2B5EF4-FFF2-40B4-BE49-F238E27FC236}">
                <a16:creationId xmlns:a16="http://schemas.microsoft.com/office/drawing/2014/main" id="{8709452C-B49F-F9D7-DFF9-ABD1199D8B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4021931"/>
              </p:ext>
            </p:extLst>
          </p:nvPr>
        </p:nvGraphicFramePr>
        <p:xfrm>
          <a:off x="203200" y="0"/>
          <a:ext cx="11734800" cy="670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2" descr="Xnet - התחרות על השמיים מתחילה בלוגו: a זה ארקיע, יהלומים זה אל על">
            <a:extLst>
              <a:ext uri="{FF2B5EF4-FFF2-40B4-BE49-F238E27FC236}">
                <a16:creationId xmlns:a16="http://schemas.microsoft.com/office/drawing/2014/main" id="{F97D6E1A-B54D-B74B-D2B4-05D31FA92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83" y="3260432"/>
            <a:ext cx="2209849" cy="46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2AA74464-E46F-08A4-5777-20F1ABB269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64860" y="3182304"/>
            <a:ext cx="2302571" cy="635551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98C5C2D0-6C06-FCE2-BE64-7906B362951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09115" y="3147894"/>
            <a:ext cx="2162354" cy="562211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BC0B99DD-4E69-18B1-FC7B-FDE9636D19C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95224" y="3213735"/>
            <a:ext cx="1908095" cy="57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28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1979577-11AC-44BE-FE49-A2AB5F7E7376}"/>
              </a:ext>
            </a:extLst>
          </p:cNvPr>
          <p:cNvSpPr txBox="1">
            <a:spLocks/>
          </p:cNvSpPr>
          <p:nvPr/>
        </p:nvSpPr>
        <p:spPr>
          <a:xfrm>
            <a:off x="2933668" y="151362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BAABBB0-71D4-7BAA-5232-161E1E3C71D2}"/>
              </a:ext>
            </a:extLst>
          </p:cNvPr>
          <p:cNvSpPr txBox="1">
            <a:spLocks/>
          </p:cNvSpPr>
          <p:nvPr/>
        </p:nvSpPr>
        <p:spPr>
          <a:xfrm>
            <a:off x="3040797" y="68236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b="1" dirty="0"/>
          </a:p>
          <a:p>
            <a:r>
              <a:rPr lang="en-US" sz="4800" b="1" dirty="0"/>
              <a:t>Crawling – El AL Website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D5530479-5674-22BB-A77D-3EBEF4301AF2}"/>
              </a:ext>
            </a:extLst>
          </p:cNvPr>
          <p:cNvSpPr txBox="1"/>
          <p:nvPr/>
        </p:nvSpPr>
        <p:spPr>
          <a:xfrm>
            <a:off x="2890327" y="6521972"/>
            <a:ext cx="584521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https://</a:t>
            </a:r>
            <a:r>
              <a:rPr lang="en-US" b="1" dirty="0" err="1"/>
              <a:t>www.elal.com</a:t>
            </a:r>
            <a:r>
              <a:rPr lang="en-US" b="1" dirty="0"/>
              <a:t>/</a:t>
            </a:r>
            <a:r>
              <a:rPr lang="en-US" b="1" dirty="0" err="1"/>
              <a:t>heb</a:t>
            </a:r>
            <a:r>
              <a:rPr lang="en-US" b="1" dirty="0"/>
              <a:t>/about-</a:t>
            </a:r>
            <a:r>
              <a:rPr lang="en-US" b="1" dirty="0" err="1"/>
              <a:t>elal</a:t>
            </a:r>
            <a:r>
              <a:rPr lang="en-US" b="1" dirty="0"/>
              <a:t>/our-fleet/all-aircraft</a:t>
            </a:r>
            <a:endParaRPr lang="he-IL" b="1" dirty="0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059BB0FE-32DB-D5EC-F43F-4FDDBB63E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38" y="1884700"/>
            <a:ext cx="6248953" cy="29307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70F841A4-F290-D98E-0628-575D2F1AB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3781" y="3508097"/>
            <a:ext cx="4447457" cy="279933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9635BC67-7D35-1F71-8CDF-A631F18C96C7}"/>
              </a:ext>
            </a:extLst>
          </p:cNvPr>
          <p:cNvSpPr txBox="1"/>
          <p:nvPr/>
        </p:nvSpPr>
        <p:spPr>
          <a:xfrm>
            <a:off x="6417591" y="2016116"/>
            <a:ext cx="5479897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000" b="0" i="0" dirty="0">
                <a:effectLst/>
                <a:latin typeface="Gisha" panose="020B0502040204020203" pitchFamily="34" charset="-79"/>
                <a:cs typeface="Gisha" panose="020B0502040204020203" pitchFamily="34" charset="-79"/>
              </a:rPr>
              <a:t>באמצעות כריית נתונים הוצאנו את רשימת המטוסים של אל על מתוך האתר הרשמי של החברה</a:t>
            </a:r>
            <a:endParaRPr lang="he-IL" sz="20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6382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1979577-11AC-44BE-FE49-A2AB5F7E7376}"/>
              </a:ext>
            </a:extLst>
          </p:cNvPr>
          <p:cNvSpPr txBox="1">
            <a:spLocks/>
          </p:cNvSpPr>
          <p:nvPr/>
        </p:nvSpPr>
        <p:spPr>
          <a:xfrm>
            <a:off x="2933668" y="151362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BAABBB0-71D4-7BAA-5232-161E1E3C71D2}"/>
              </a:ext>
            </a:extLst>
          </p:cNvPr>
          <p:cNvSpPr txBox="1">
            <a:spLocks/>
          </p:cNvSpPr>
          <p:nvPr/>
        </p:nvSpPr>
        <p:spPr>
          <a:xfrm>
            <a:off x="2098688" y="151362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b="1" dirty="0"/>
          </a:p>
          <a:p>
            <a:r>
              <a:rPr lang="en-US" sz="4800" b="1" dirty="0"/>
              <a:t>Crawling – Flightera</a:t>
            </a:r>
            <a:r>
              <a:rPr lang="en-US" sz="4000" b="1" dirty="0"/>
              <a:t>.net </a:t>
            </a:r>
            <a:r>
              <a:rPr lang="en-US" sz="4800" b="1" dirty="0"/>
              <a:t>Website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D5530479-5674-22BB-A77D-3EBEF4301AF2}"/>
              </a:ext>
            </a:extLst>
          </p:cNvPr>
          <p:cNvSpPr txBox="1"/>
          <p:nvPr/>
        </p:nvSpPr>
        <p:spPr>
          <a:xfrm>
            <a:off x="4137237" y="6521972"/>
            <a:ext cx="584521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https://</a:t>
            </a:r>
            <a:r>
              <a:rPr lang="en-US" b="1" dirty="0" err="1"/>
              <a:t>www.flightera.net</a:t>
            </a:r>
            <a:r>
              <a:rPr lang="en-US" b="1" dirty="0"/>
              <a:t>/</a:t>
            </a:r>
            <a:r>
              <a:rPr lang="en-US" b="1" dirty="0" err="1"/>
              <a:t>en</a:t>
            </a:r>
            <a:r>
              <a:rPr lang="en-US" b="1" dirty="0"/>
              <a:t>/planes/</a:t>
            </a:r>
            <a:r>
              <a:rPr lang="en-US" b="1" dirty="0" err="1"/>
              <a:t>4x-ela</a:t>
            </a:r>
            <a:endParaRPr lang="he-IL" b="1" dirty="0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9635BC67-7D35-1F71-8CDF-A631F18C96C7}"/>
              </a:ext>
            </a:extLst>
          </p:cNvPr>
          <p:cNvSpPr txBox="1"/>
          <p:nvPr/>
        </p:nvSpPr>
        <p:spPr>
          <a:xfrm>
            <a:off x="7356488" y="2028375"/>
            <a:ext cx="4229327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b="0" i="0" dirty="0">
                <a:effectLst/>
                <a:latin typeface="Gisha" panose="020B0502040204020203" pitchFamily="34" charset="-79"/>
                <a:cs typeface="Gisha" panose="020B0502040204020203" pitchFamily="34" charset="-79"/>
              </a:rPr>
              <a:t>באמצעות כריית נתונים הוספנו את התאריך טיסה הראשון והאחרון של כל מטוס </a:t>
            </a:r>
            <a:endParaRPr lang="en-US" sz="2400" b="0" i="0" dirty="0">
              <a:effectLst/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algn="r"/>
            <a:r>
              <a:rPr lang="en-US" sz="2400" b="0" i="0" dirty="0">
                <a:effectLst/>
                <a:latin typeface="Gisha" panose="020B0502040204020203" pitchFamily="34" charset="-79"/>
                <a:cs typeface="Gisha" panose="020B0502040204020203" pitchFamily="34" charset="-79"/>
              </a:rPr>
              <a:t>F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lightera.net </a:t>
            </a:r>
            <a:r>
              <a:rPr lang="he-IL" sz="2400" b="0" i="0" dirty="0">
                <a:effectLst/>
                <a:latin typeface="Gisha" panose="020B0502040204020203" pitchFamily="34" charset="-79"/>
                <a:cs typeface="Gisha" panose="020B0502040204020203" pitchFamily="34" charset="-79"/>
              </a:rPr>
              <a:t>מתוך האתר</a:t>
            </a: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9C2F0B80-5A2A-7C49-8ECC-4A8D90E97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185" y="2124205"/>
            <a:ext cx="6497731" cy="39753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8F9813C6-B48A-2681-5183-C4AFCB6FAA22}"/>
              </a:ext>
            </a:extLst>
          </p:cNvPr>
          <p:cNvSpPr txBox="1"/>
          <p:nvPr/>
        </p:nvSpPr>
        <p:spPr>
          <a:xfrm>
            <a:off x="-1171240" y="1754873"/>
            <a:ext cx="609941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אתר זה מכיל נתונים על כמעט כל מטוס בעולם</a:t>
            </a:r>
          </a:p>
        </p:txBody>
      </p:sp>
    </p:spTree>
    <p:extLst>
      <p:ext uri="{BB962C8B-B14F-4D97-AF65-F5344CB8AC3E}">
        <p14:creationId xmlns:p14="http://schemas.microsoft.com/office/powerpoint/2010/main" val="641905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1979577-11AC-44BE-FE49-A2AB5F7E7376}"/>
              </a:ext>
            </a:extLst>
          </p:cNvPr>
          <p:cNvSpPr txBox="1">
            <a:spLocks/>
          </p:cNvSpPr>
          <p:nvPr/>
        </p:nvSpPr>
        <p:spPr>
          <a:xfrm>
            <a:off x="2933668" y="151362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BAABBB0-71D4-7BAA-5232-161E1E3C71D2}"/>
              </a:ext>
            </a:extLst>
          </p:cNvPr>
          <p:cNvSpPr txBox="1">
            <a:spLocks/>
          </p:cNvSpPr>
          <p:nvPr/>
        </p:nvSpPr>
        <p:spPr>
          <a:xfrm>
            <a:off x="1570814" y="151362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b="1" dirty="0"/>
          </a:p>
          <a:p>
            <a:r>
              <a:rPr lang="en-US" sz="4800" b="1" dirty="0"/>
              <a:t>API - developer.flightstats website</a:t>
            </a:r>
          </a:p>
          <a:p>
            <a:endParaRPr lang="en-US" sz="4800" b="1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D5530479-5674-22BB-A77D-3EBEF4301AF2}"/>
              </a:ext>
            </a:extLst>
          </p:cNvPr>
          <p:cNvSpPr txBox="1"/>
          <p:nvPr/>
        </p:nvSpPr>
        <p:spPr>
          <a:xfrm>
            <a:off x="2890327" y="6521972"/>
            <a:ext cx="584521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https://</a:t>
            </a:r>
            <a:r>
              <a:rPr lang="en-US" b="1" dirty="0" err="1"/>
              <a:t>developer.flightstats.com</a:t>
            </a:r>
            <a:r>
              <a:rPr lang="en-US" b="1" dirty="0"/>
              <a:t>/admin/applications</a:t>
            </a:r>
            <a:endParaRPr lang="he-IL" b="1" dirty="0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9635BC67-7D35-1F71-8CDF-A631F18C96C7}"/>
              </a:ext>
            </a:extLst>
          </p:cNvPr>
          <p:cNvSpPr txBox="1"/>
          <p:nvPr/>
        </p:nvSpPr>
        <p:spPr>
          <a:xfrm>
            <a:off x="942680" y="1884700"/>
            <a:ext cx="10446809" cy="28008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בוצעה פנייה לשרת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 API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לחילוץ היסטוריית הטיסות.</a:t>
            </a:r>
          </a:p>
          <a:p>
            <a:pPr algn="r" rtl="1">
              <a:lnSpc>
                <a:spcPct val="150000"/>
              </a:lnSpc>
            </a:pPr>
            <a:r>
              <a:rPr lang="he-IL" sz="2400" b="0" i="0" dirty="0">
                <a:effectLst/>
                <a:latin typeface="Gisha" panose="020B0502040204020203" pitchFamily="34" charset="-79"/>
                <a:cs typeface="Gisha" panose="020B0502040204020203" pitchFamily="34" charset="-79"/>
              </a:rPr>
              <a:t>הפנייה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הצריכה הזדהות, ופרמטרים – מס' זנב של המטוס ותאריך.</a:t>
            </a:r>
            <a:endParaRPr lang="he-IL" sz="2400" b="0" i="0" dirty="0">
              <a:effectLst/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algn="r" rtl="1">
              <a:lnSpc>
                <a:spcPct val="150000"/>
              </a:lnSpc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חילצנו לכל מטוס (עפ"י מס' הזנב) את הטיסות ע"ב התאריך שנשלח כפרמטר.</a:t>
            </a:r>
          </a:p>
          <a:p>
            <a:pPr algn="r" rtl="1">
              <a:lnSpc>
                <a:spcPct val="150000"/>
              </a:lnSpc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לאחר מכן, איחדנו הכל לטבלה אחת המאגדת תחתיה את הנתונים כך שבהינתן מס' זנב ותאריך טיסה יהיה ניתן לראות את רשימת הטיסות.</a:t>
            </a:r>
            <a:endParaRPr lang="en-US" sz="2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928900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1979577-11AC-44BE-FE49-A2AB5F7E7376}"/>
              </a:ext>
            </a:extLst>
          </p:cNvPr>
          <p:cNvSpPr txBox="1">
            <a:spLocks/>
          </p:cNvSpPr>
          <p:nvPr/>
        </p:nvSpPr>
        <p:spPr>
          <a:xfrm>
            <a:off x="2933668" y="151362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BAABBB0-71D4-7BAA-5232-161E1E3C71D2}"/>
              </a:ext>
            </a:extLst>
          </p:cNvPr>
          <p:cNvSpPr txBox="1">
            <a:spLocks/>
          </p:cNvSpPr>
          <p:nvPr/>
        </p:nvSpPr>
        <p:spPr>
          <a:xfrm>
            <a:off x="2784399" y="-177866"/>
            <a:ext cx="6797205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b="1" dirty="0"/>
          </a:p>
          <a:p>
            <a:r>
              <a:rPr lang="en-US" sz="4800" b="1" dirty="0"/>
              <a:t>API – Open-</a:t>
            </a:r>
            <a:r>
              <a:rPr lang="en-US" sz="4800" b="1" dirty="0" err="1"/>
              <a:t>Meteo</a:t>
            </a:r>
            <a:r>
              <a:rPr lang="en-US" sz="4800" b="1" dirty="0"/>
              <a:t> Website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D5530479-5674-22BB-A77D-3EBEF4301AF2}"/>
              </a:ext>
            </a:extLst>
          </p:cNvPr>
          <p:cNvSpPr txBox="1"/>
          <p:nvPr/>
        </p:nvSpPr>
        <p:spPr>
          <a:xfrm>
            <a:off x="4360083" y="6488668"/>
            <a:ext cx="584521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https://open-</a:t>
            </a:r>
            <a:r>
              <a:rPr lang="en-US" b="1" dirty="0" err="1"/>
              <a:t>meteo.com</a:t>
            </a:r>
            <a:r>
              <a:rPr lang="en-US" b="1" dirty="0"/>
              <a:t>/</a:t>
            </a:r>
            <a:r>
              <a:rPr lang="en-US" b="1" dirty="0" err="1"/>
              <a:t>en</a:t>
            </a:r>
            <a:r>
              <a:rPr lang="en-US" b="1" dirty="0"/>
              <a:t>/docs</a:t>
            </a:r>
            <a:endParaRPr lang="he-IL" b="1" dirty="0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9635BC67-7D35-1F71-8CDF-A631F18C96C7}"/>
              </a:ext>
            </a:extLst>
          </p:cNvPr>
          <p:cNvSpPr txBox="1"/>
          <p:nvPr/>
        </p:nvSpPr>
        <p:spPr>
          <a:xfrm>
            <a:off x="637309" y="1260044"/>
            <a:ext cx="10751127" cy="264694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במסגרת הליך הוספת עמודת מזג אוויר, בוצע מיפוי בין קודי </a:t>
            </a:r>
            <a: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  <a:t>IATA</a:t>
            </a: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 (קוד מזהה של שד"ת) שקבלנו מהשרת של </a:t>
            </a:r>
            <a: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  <a:t>FLIGHTSTATS</a:t>
            </a: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 לקורדינטות של שד"ת ע"ב קובץ</a:t>
            </a:r>
            <a: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  <a:t>JSON </a:t>
            </a: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 - </a:t>
            </a:r>
            <a:r>
              <a:rPr lang="en-US" sz="1400" dirty="0"/>
              <a:t>https://</a:t>
            </a:r>
            <a:r>
              <a:rPr lang="en-US" sz="1400" dirty="0" err="1"/>
              <a:t>github.com</a:t>
            </a:r>
            <a:r>
              <a:rPr lang="en-US" sz="1400" dirty="0"/>
              <a:t>/</a:t>
            </a:r>
            <a:r>
              <a:rPr lang="en-US" sz="1400" dirty="0" err="1"/>
              <a:t>jbrooksuk</a:t>
            </a:r>
            <a:r>
              <a:rPr lang="en-US" sz="1400" dirty="0"/>
              <a:t>/JSON-Airports</a:t>
            </a:r>
            <a:r>
              <a:rPr lang="he-IL" sz="1400" dirty="0"/>
              <a:t>.</a:t>
            </a:r>
            <a:endParaRPr lang="he-IL" sz="2000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algn="r" rtl="1">
              <a:lnSpc>
                <a:spcPct val="150000"/>
              </a:lnSpc>
            </a:pP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עם הקורדינאטות ותאריך הטיסה בצענו פניית </a:t>
            </a:r>
            <a: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  <a:t>API</a:t>
            </a: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 לאתר </a:t>
            </a:r>
            <a: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  <a:t>Open-</a:t>
            </a:r>
            <a:r>
              <a:rPr lang="en-US" sz="2000" dirty="0" err="1">
                <a:latin typeface="Gisha" panose="020B0502040204020203" pitchFamily="34" charset="-79"/>
                <a:cs typeface="Gisha" panose="020B0502040204020203" pitchFamily="34" charset="-79"/>
              </a:rPr>
              <a:t>Meteo</a:t>
            </a: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, ועל בסיס הצלבה מול הקורדינאטות של השד"ת חילצנו את המזג אוויר</a:t>
            </a:r>
            <a: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להמראה ולנחיתה.</a:t>
            </a:r>
            <a:b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</a:b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בנוסף לכך, בוצע מיפוי בין סוג מזג האוויר לקוד מזג אוויר ע"ב קובץ </a:t>
            </a:r>
            <a:r>
              <a:rPr lang="en-US" sz="2000" dirty="0">
                <a:latin typeface="Gisha" panose="020B0502040204020203" pitchFamily="34" charset="-79"/>
                <a:cs typeface="Gisha" panose="020B0502040204020203" pitchFamily="34" charset="-79"/>
              </a:rPr>
              <a:t>JSON</a:t>
            </a:r>
            <a:r>
              <a:rPr lang="he-IL" sz="2000" dirty="0">
                <a:latin typeface="Gisha" panose="020B0502040204020203" pitchFamily="34" charset="-79"/>
                <a:cs typeface="Gisha" panose="020B0502040204020203" pitchFamily="34" charset="-79"/>
              </a:rPr>
              <a:t> - </a:t>
            </a:r>
            <a:r>
              <a:rPr lang="en-US" sz="1200" dirty="0">
                <a:latin typeface="Gisha" panose="020B0502040204020203" pitchFamily="34" charset="-79"/>
                <a:cs typeface="Gisha" panose="020B0502040204020203" pitchFamily="34" charset="-79"/>
              </a:rPr>
              <a:t>https://</a:t>
            </a:r>
            <a:r>
              <a:rPr lang="en-US" sz="1200" dirty="0" err="1">
                <a:latin typeface="Gisha" panose="020B0502040204020203" pitchFamily="34" charset="-79"/>
                <a:cs typeface="Gisha" panose="020B0502040204020203" pitchFamily="34" charset="-79"/>
              </a:rPr>
              <a:t>gist.github.com</a:t>
            </a:r>
            <a:r>
              <a:rPr lang="en-US" sz="1200" dirty="0">
                <a:latin typeface="Gisha" panose="020B0502040204020203" pitchFamily="34" charset="-79"/>
                <a:cs typeface="Gisha" panose="020B0502040204020203" pitchFamily="34" charset="-79"/>
              </a:rPr>
              <a:t>/</a:t>
            </a:r>
            <a:r>
              <a:rPr lang="en-US" sz="1200" dirty="0" err="1">
                <a:latin typeface="Gisha" panose="020B0502040204020203" pitchFamily="34" charset="-79"/>
                <a:cs typeface="Gisha" panose="020B0502040204020203" pitchFamily="34" charset="-79"/>
              </a:rPr>
              <a:t>stellasphere</a:t>
            </a:r>
            <a:r>
              <a:rPr lang="en-US" sz="1200" dirty="0">
                <a:latin typeface="Gisha" panose="020B0502040204020203" pitchFamily="34" charset="-79"/>
                <a:cs typeface="Gisha" panose="020B0502040204020203" pitchFamily="34" charset="-79"/>
              </a:rPr>
              <a:t>/</a:t>
            </a:r>
            <a:r>
              <a:rPr lang="en-US" sz="1200" dirty="0" err="1">
                <a:latin typeface="Gisha" panose="020B0502040204020203" pitchFamily="34" charset="-79"/>
                <a:cs typeface="Gisha" panose="020B0502040204020203" pitchFamily="34" charset="-79"/>
              </a:rPr>
              <a:t>9490c195ed2b53c707087c8c2db4ec0c</a:t>
            </a:r>
            <a:endParaRPr lang="he-IL" sz="20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75553CA9-4422-B0D1-C8F2-01D53EB4E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153" y="4453049"/>
            <a:ext cx="8275694" cy="2068923"/>
          </a:xfrm>
          <a:prstGeom prst="rect">
            <a:avLst/>
          </a:prstGeom>
        </p:spPr>
      </p:pic>
      <p:pic>
        <p:nvPicPr>
          <p:cNvPr id="2" name="תמונה 1">
            <a:extLst>
              <a:ext uri="{FF2B5EF4-FFF2-40B4-BE49-F238E27FC236}">
                <a16:creationId xmlns:a16="http://schemas.microsoft.com/office/drawing/2014/main" id="{BF20658A-9733-BA99-6CAA-5F5244FF1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455" y="4052703"/>
            <a:ext cx="2235200" cy="253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89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TM02900720[[fn=אינטגרל]]</Template>
  <TotalTime>10065</TotalTime>
  <Words>1006</Words>
  <Application>Microsoft Office PowerPoint</Application>
  <PresentationFormat>מסך רחב</PresentationFormat>
  <Paragraphs>94</Paragraphs>
  <Slides>21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21</vt:i4>
      </vt:variant>
    </vt:vector>
  </HeadingPairs>
  <TitlesOfParts>
    <vt:vector size="30" baseType="lpstr">
      <vt:lpstr>Arial</vt:lpstr>
      <vt:lpstr>Calibri</vt:lpstr>
      <vt:lpstr>Calibri Light</vt:lpstr>
      <vt:lpstr>gg sans</vt:lpstr>
      <vt:lpstr>Gisha</vt:lpstr>
      <vt:lpstr>Tahoma</vt:lpstr>
      <vt:lpstr>Wingdings</vt:lpstr>
      <vt:lpstr>Wingdings 2</vt:lpstr>
      <vt:lpstr>HDOfficeLightV0</vt:lpstr>
      <vt:lpstr>Delay’s prediction on  El-Al flights</vt:lpstr>
      <vt:lpstr>Background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Data cleaning &amp; Outliers</vt:lpstr>
      <vt:lpstr>Data Improvement</vt:lpstr>
      <vt:lpstr>Critical information for forecasting</vt:lpstr>
      <vt:lpstr>Critical information for forecasting</vt:lpstr>
      <vt:lpstr>Choosing the first Machine-Learning Algorithm</vt:lpstr>
      <vt:lpstr>Liniar Regression </vt:lpstr>
      <vt:lpstr>Choosing second Machine-Learning Algorithm</vt:lpstr>
      <vt:lpstr>Random Forest</vt:lpstr>
      <vt:lpstr>Random Forest</vt:lpstr>
      <vt:lpstr>Conclusions</vt:lpstr>
      <vt:lpstr>Sources</vt:lpstr>
      <vt:lpstr>So,  See you on the next flight?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שילת איבגי</dc:creator>
  <cp:lastModifiedBy>שילת איבגי</cp:lastModifiedBy>
  <cp:revision>97</cp:revision>
  <dcterms:created xsi:type="dcterms:W3CDTF">2023-06-02T12:47:59Z</dcterms:created>
  <dcterms:modified xsi:type="dcterms:W3CDTF">2023-06-15T22:57:04Z</dcterms:modified>
</cp:coreProperties>
</file>

<file path=docProps/thumbnail.jpeg>
</file>